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Poppins"/>
      <p:regular r:id="rId47"/>
      <p:bold r:id="rId48"/>
      <p:italic r:id="rId49"/>
      <p:boldItalic r:id="rId50"/>
    </p:embeddedFont>
    <p:embeddedFont>
      <p:font typeface="Source Code Pro"/>
      <p:regular r:id="rId51"/>
      <p:bold r:id="rId52"/>
      <p:italic r:id="rId53"/>
      <p:boldItalic r:id="rId54"/>
    </p:embeddedFont>
    <p:embeddedFont>
      <p:font typeface="IBM Plex Mono SemiBold"/>
      <p:regular r:id="rId55"/>
      <p:bold r:id="rId56"/>
      <p:italic r:id="rId57"/>
      <p:boldItalic r:id="rId58"/>
    </p:embeddedFont>
    <p:embeddedFont>
      <p:font typeface="PT Sans"/>
      <p:regular r:id="rId59"/>
      <p:bold r:id="rId60"/>
      <p:italic r:id="rId61"/>
      <p:boldItalic r:id="rId62"/>
    </p:embeddedFont>
    <p:embeddedFont>
      <p:font typeface="IBM Plex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-bold.fntdata"/><Relationship Id="rId47" Type="http://schemas.openxmlformats.org/officeDocument/2006/relationships/font" Target="fonts/Poppins-regular.fntdata"/><Relationship Id="rId49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TSans-boldItalic.fntdata"/><Relationship Id="rId61" Type="http://schemas.openxmlformats.org/officeDocument/2006/relationships/font" Target="fonts/PTSans-italic.fntdata"/><Relationship Id="rId20" Type="http://schemas.openxmlformats.org/officeDocument/2006/relationships/slide" Target="slides/slide16.xml"/><Relationship Id="rId64" Type="http://schemas.openxmlformats.org/officeDocument/2006/relationships/font" Target="fonts/IBMPlexMono-bold.fntdata"/><Relationship Id="rId63" Type="http://schemas.openxmlformats.org/officeDocument/2006/relationships/font" Target="fonts/IBMPlexMono-regular.fntdata"/><Relationship Id="rId22" Type="http://schemas.openxmlformats.org/officeDocument/2006/relationships/slide" Target="slides/slide18.xml"/><Relationship Id="rId66" Type="http://schemas.openxmlformats.org/officeDocument/2006/relationships/font" Target="fonts/IBMPlexMono-boldItalic.fntdata"/><Relationship Id="rId21" Type="http://schemas.openxmlformats.org/officeDocument/2006/relationships/slide" Target="slides/slide17.xml"/><Relationship Id="rId65" Type="http://schemas.openxmlformats.org/officeDocument/2006/relationships/font" Target="fonts/IBMPlexMon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PTSans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ourceCodePro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SourceCodePro-italic.fntdata"/><Relationship Id="rId52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55" Type="http://schemas.openxmlformats.org/officeDocument/2006/relationships/font" Target="fonts/IBMPlexMonoSemiBold-regular.fntdata"/><Relationship Id="rId10" Type="http://schemas.openxmlformats.org/officeDocument/2006/relationships/slide" Target="slides/slide6.xml"/><Relationship Id="rId54" Type="http://schemas.openxmlformats.org/officeDocument/2006/relationships/font" Target="fonts/SourceCodePro-boldItalic.fntdata"/><Relationship Id="rId13" Type="http://schemas.openxmlformats.org/officeDocument/2006/relationships/slide" Target="slides/slide9.xml"/><Relationship Id="rId57" Type="http://schemas.openxmlformats.org/officeDocument/2006/relationships/font" Target="fonts/IBMPlexMonoSemiBold-italic.fntdata"/><Relationship Id="rId12" Type="http://schemas.openxmlformats.org/officeDocument/2006/relationships/slide" Target="slides/slide8.xml"/><Relationship Id="rId56" Type="http://schemas.openxmlformats.org/officeDocument/2006/relationships/font" Target="fonts/IBMPlexMonoSemiBold-bold.fntdata"/><Relationship Id="rId15" Type="http://schemas.openxmlformats.org/officeDocument/2006/relationships/slide" Target="slides/slide11.xml"/><Relationship Id="rId59" Type="http://schemas.openxmlformats.org/officeDocument/2006/relationships/font" Target="fonts/PTSans-regular.fntdata"/><Relationship Id="rId14" Type="http://schemas.openxmlformats.org/officeDocument/2006/relationships/slide" Target="slides/slide10.xml"/><Relationship Id="rId58" Type="http://schemas.openxmlformats.org/officeDocument/2006/relationships/font" Target="fonts/IBMPlexMonoSemi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653d52fc25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3653d52fc25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653d52fc2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3653d52fc2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8839915ce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8839915ce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24ed99bf1a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24ed99bf1a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8839915ce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38839915ce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38839915ce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38839915ce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8839915ce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38839915ce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8839915ce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8839915ce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38839915ce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38839915ce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38839915ce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38839915ce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8839915ce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38839915ce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38839915ce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38839915ce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24e6b4d5c3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24e6b4d5c3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38839915ce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38839915ce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8839915ce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38839915ce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8839915ce6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8839915ce6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38839915ce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38839915ce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24ed99bf1a4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24ed99bf1a4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8839915ce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38839915ce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24ed99bf1a4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24ed99bf1a4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24ed99bf1a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24ed99bf1a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38839915ce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38839915c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653d52fc25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653d52fc25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24ed99bf1a4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24ed99bf1a4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653d52fc25_3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3653d52fc25_3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3653d52fc25_3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3653d52fc25_3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3653d52fc25_3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3653d52fc25_3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3653d52fc25_3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3653d52fc25_3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3653d52fc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3653d52fc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24ef22aa1ac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24ef22aa1ac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3653d52fc2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3653d52fc2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3653d52fc2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3653d52fc2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38839915ce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38839915ce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653d52fc2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3653d52fc2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3653d52fc2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3653d52fc2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3653d52fc2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3653d52fc2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4e5c2c9e4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4e5c2c9e4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4e6b4d5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4e6b4d5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4ed99bf1a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24ed99bf1a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653d52fc25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3653d52fc25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653d52fc25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653d52fc25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1" name="Google Shape;11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2" name="Google Shape;12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" name="Google Shape;13;p2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" name="Google Shape;14;p2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" name="Google Shape;17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" name="Google Shape;34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5" name="Google Shape;35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" name="Google Shape;46;p2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" name="Google Shape;47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" name="Google Shape;55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7" name="Google Shape;57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9" name="Google Shape;59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2" name="Google Shape;62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3" name="Google Shape;63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4" name="Google Shape;64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70" name="Google Shape;70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2" name="Google Shape;72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9" name="Google Shape;79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5" name="Google Shape;85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7" name="Google Shape;87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8" name="Google Shape;88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9" name="Google Shape;89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5" name="Google Shape;95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39" name="Google Shape;439;p11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0" name="Google Shape;44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41" name="Google Shape;44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42" name="Google Shape;44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4" name="Google Shape;44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5" name="Google Shape;44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2" name="Google Shape;45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53" name="Google Shape;45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0" name="Google Shape;46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61" name="Google Shape;46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3" name="Google Shape;46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64" name="Google Shape;46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65" name="Google Shape;46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66" name="Google Shape;46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2" name="Google Shape;47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3" name="Google Shape;47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4" name="Google Shape;47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1" name="Google Shape;48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2" name="Google Shape;48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8" name="Google Shape;48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9" name="Google Shape;48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90" name="Google Shape;49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91" name="Google Shape;49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2" name="Google Shape;49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3" name="Google Shape;49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4" name="Google Shape;49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" name="Google Shape;49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96" name="Google Shape;49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7" name="Google Shape;49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98" name="Google Shape;49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99" name="Google Shape;499;p11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0" name="Google Shape;50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501" name="Google Shape;50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3" name="Google Shape;50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8" name="Google Shape;508;p13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13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13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3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13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13" name="Google Shape;513;p13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14" name="Google Shape;514;p13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15" name="Google Shape;515;p13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16" name="Google Shape;516;p13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17" name="Google Shape;517;p13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18" name="Google Shape;518;p13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19" name="Google Shape;519;p13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20" name="Google Shape;520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21" name="Google Shape;521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2" name="Google Shape;522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23" name="Google Shape;523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0" name="Google Shape;530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31" name="Google Shape;531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2" name="Google Shape;532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3" name="Google Shape;533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5" name="Google Shape;535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36" name="Google Shape;536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7" name="Google Shape;537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8" name="Google Shape;538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0" name="Google Shape;540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41" name="Google Shape;541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2" name="Google Shape;542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43" name="Google Shape;543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45" name="Google Shape;545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46" name="Google Shape;546;p13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47" name="Google Shape;547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0" name="Google Shape;550;p13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53" name="Google Shape;553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4" name="Google Shape;554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5" name="Google Shape;555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" name="Google Shape;5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9" name="Google Shape;559;p14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0" name="Google Shape;5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3" name="Google Shape;563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64" name="Google Shape;564;p1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67" name="Google Shape;567;p15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" name="Google Shape;568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69" name="Google Shape;569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" name="Google Shape;576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77" name="Google Shape;577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4" name="Google Shape;584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89" name="Google Shape;589;p15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90" name="Google Shape;590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91" name="Google Shape;59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2" name="Google Shape;59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3" name="Google Shape;59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7" name="Google Shape;59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8" name="Google Shape;598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9" name="Google Shape;599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0" name="Google Shape;600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" name="Google Shape;601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5" name="Google Shape;605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6" name="Google Shape;606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7" name="Google Shape;60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8" name="Google Shape;60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" name="Google Shape;60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0" name="Google Shape;61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" name="Google Shape;61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" name="Google Shape;61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13" name="Google Shape;61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" name="Google Shape;614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15" name="Google Shape;61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16" name="Google Shape;61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7" name="Google Shape;61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8" name="Google Shape;61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9" name="Google Shape;61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0" name="Google Shape;62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21" name="Google Shape;62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2" name="Google Shape;622;p15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23" name="Google Shape;623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24" name="Google Shape;624;p15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5" name="Google Shape;625;p15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" name="Google Shape;626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27" name="Google Shape;627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9" name="Google Shape;62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32" name="Google Shape;632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33" name="Google Shape;633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34" name="Google Shape;634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38" name="Google Shape;638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9" name="Google Shape;639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40" name="Google Shape;640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42" name="Google Shape;642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45" name="Google Shape;645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6" name="Google Shape;646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47" name="Google Shape;647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8" name="Google Shape;648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49" name="Google Shape;649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51" name="Google Shape;651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52" name="Google Shape;652;p1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55" name="Google Shape;655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7" name="Google Shape;657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58" name="Google Shape;658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9" name="Google Shape;659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6" name="Google Shape;666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67" name="Google Shape;667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4" name="Google Shape;674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75" name="Google Shape;675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82" name="Google Shape;682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83" name="Google Shape;683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84" name="Google Shape;684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5" name="Google Shape;685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6" name="Google Shape;68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89" name="Google Shape;689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90" name="Google Shape;690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91" name="Google Shape;691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2" name="Google Shape;692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93" name="Google Shape;693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0" name="Google Shape;700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701" name="Google Shape;701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8" name="Google Shape;708;p17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9" name="Google Shape;709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10" name="Google Shape;710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2" name="Google Shape;712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13" name="Google Shape;713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5" name="Google Shape;715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16" name="Google Shape;716;p1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7" name="Google Shape;717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18" name="Google Shape;718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19" name="Google Shape;719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21" name="Google Shape;721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23" name="Google Shape;723;p17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24" name="Google Shape;724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31" name="Google Shape;731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33" name="Google Shape;733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4" name="Google Shape;734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5" name="Google Shape;73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38" name="Google Shape;738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9" name="Google Shape;739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40" name="Google Shape;740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41" name="Google Shape;741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3" name="Google Shape;743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44" name="Google Shape;74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46" name="Google Shape;74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47" name="Google Shape;747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48" name="Google Shape;748;p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Google Shape;749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1" name="Google Shape;751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4" name="Google Shape;754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55" name="Google Shape;75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7" name="Google Shape;757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58" name="Google Shape;75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0" name="Google Shape;760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61" name="Google Shape;761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62" name="Google Shape;762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4" name="Google Shape;764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65" name="Google Shape;765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8" name="Google Shape;768;p18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69" name="Google Shape;769;p18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1" name="Google Shape;771;p18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2" name="Google Shape;772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73" name="Google Shape;773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75" name="Google Shape;775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76" name="Google Shape;77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9" name="Google Shape;779;p19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0" name="Google Shape;780;p19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1" name="Google Shape;781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82" name="Google Shape;782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85" name="Google Shape;785;p19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90" name="Google Shape;790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94" name="Google Shape;794;p1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7" name="Google Shape;797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98" name="Google Shape;798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801" name="Google Shape;80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8" name="Google Shape;808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809" name="Google Shape;809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6" name="Google Shape;81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9" name="Google Shape;819;p20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0" name="Google Shape;820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21" name="Google Shape;821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2" name="Google Shape;822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23" name="Google Shape;823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0" name="Google Shape;830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31" name="Google Shape;831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2" name="Google Shape;832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33" name="Google Shape;833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5" name="Google Shape;835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36" name="Google Shape;836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8" name="Google Shape;838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39" name="Google Shape;839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41" name="Google Shape;841;p20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2" name="Google Shape;842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43" name="Google Shape;843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" name="Google Shape;845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46" name="Google Shape;846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8" name="Google Shape;848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49" name="Google Shape;849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3" name="Google Shape;853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54" name="Google Shape;854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7" name="Google Shape;857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58" name="Google Shape;858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1" name="Google Shape;86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3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1" name="Google Shape;101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2" name="Google Shape;102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3" name="Google Shape;103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" name="Google Shape;108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9" name="Google Shape;109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1" name="Google Shape;111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7" name="Google Shape;117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9" name="Google Shape;119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0" name="Google Shape;120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1" name="Google Shape;121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7" name="Google Shape;127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9" name="Google Shape;129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" name="Google Shape;130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1" name="Google Shape;131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7" name="Google Shape;137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2" name="Google Shape;14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4" name="Google Shape;864;p21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65" name="Google Shape;86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66" name="Google Shape;866;p21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70" name="Google Shape;87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73" name="Google Shape;87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" name="Google Shape;87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76" name="Google Shape;87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78" name="Google Shape;878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9" name="Google Shape;87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80" name="Google Shape;880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1" name="Google Shape;88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82" name="Google Shape;882;p21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4" name="Google Shape;88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85" name="Google Shape;88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7" name="Google Shape;88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88" name="Google Shape;88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0" name="Google Shape;89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91" name="Google Shape;89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93" name="Google Shape;89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94" name="Google Shape;89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95" name="Google Shape;89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896" name="Google Shape;89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99" name="Google Shape;899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0" name="Google Shape;900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01" name="Google Shape;901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02" name="Google Shape;902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4" name="Google Shape;904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05" name="Google Shape;905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8" name="Google Shape;908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9" name="Google Shape;909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10" name="Google Shape;910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11" name="Google Shape;911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6" name="Google Shape;916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17" name="Google Shape;917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8" name="Google Shape;918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919" name="Google Shape;919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20" name="Google Shape;920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21" name="Google Shape;921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22" name="Google Shape;922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23" name="Google Shape;923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24" name="Google Shape;924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25" name="Google Shape;925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26" name="Google Shape;926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27" name="Google Shape;927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8" name="Google Shape;928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29" name="Google Shape;929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30" name="Google Shape;930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31" name="Google Shape;931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32" name="Google Shape;932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3" name="Google Shape;933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4" name="Google Shape;934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5" name="Google Shape;935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6" name="Google Shape;936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37" name="Google Shape;937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8" name="Google Shape;938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39" name="Google Shape;939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41" name="Google Shape;941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42" name="Google Shape;942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4" name="Google Shape;94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5" name="Google Shape;945;p22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6" name="Google Shape;946;p22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47" name="Google Shape;947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48" name="Google Shape;948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49" name="Google Shape;949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1" name="Google Shape;951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52" name="Google Shape;952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5" name="Google Shape;955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56" name="Google Shape;956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7" name="Google Shape;957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58" name="Google Shape;958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2" name="Google Shape;962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3" name="Google Shape;963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64" name="Google Shape;964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5" name="Google Shape;965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66" name="Google Shape;966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67" name="Google Shape;967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9" name="Google Shape;969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70" name="Google Shape;970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2" name="Google Shape;972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73" name="Google Shape;973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4" name="Google Shape;974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75" name="Google Shape;97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76" name="Google Shape;97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77" name="Google Shape;97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78" name="Google Shape;97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9" name="Google Shape;97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0" name="Google Shape;98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1" name="Google Shape;98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2" name="Google Shape;98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83" name="Google Shape;98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4" name="Google Shape;984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85" name="Google Shape;98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86" name="Google Shape;98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87" name="Google Shape;98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88" name="Google Shape;98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9" name="Google Shape;98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90" name="Google Shape;99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91" name="Google Shape;99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92" name="Google Shape;99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93" name="Google Shape;99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4" name="Google Shape;99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7" name="Google Shape;997;p23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8" name="Google Shape;998;p23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9" name="Google Shape;999;p23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00" name="Google Shape;1000;p23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01" name="Google Shape;1001;p23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1002" name="Google Shape;1002;p2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3" name="Google Shape;1003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004" name="Google Shape;1004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005" name="Google Shape;1005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7" name="Google Shape;1007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008" name="Google Shape;1008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1" name="Google Shape;1011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2" name="Google Shape;1012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3" name="Google Shape;1013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14" name="Google Shape;1014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8" name="Google Shape;1018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9" name="Google Shape;1019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20" name="Google Shape;1020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21" name="Google Shape;1021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22" name="Google Shape;1022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23" name="Google Shape;1023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24" name="Google Shape;1024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25" name="Google Shape;1025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6" name="Google Shape;1026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7" name="Google Shape;1027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8" name="Google Shape;1028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29" name="Google Shape;1029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30" name="Google Shape;1030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1" name="Google Shape;1031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32" name="Google Shape;1032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33" name="Google Shape;1033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34" name="Google Shape;1034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35" name="Google Shape;1035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6" name="Google Shape;1036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7" name="Google Shape;1037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8" name="Google Shape;1038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9" name="Google Shape;1039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40" name="Google Shape;1040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44" name="Google Shape;1044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45" name="Google Shape;1045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47" name="Google Shape;1047;p23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8" name="Google Shape;1048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49" name="Google Shape;1049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0" name="Google Shape;1050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1" name="Google Shape;1051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53" name="Google Shape;1053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54" name="Google Shape;1054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59" name="Google Shape;1059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0" name="Google Shape;1060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61" name="Google Shape;1061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3" name="Google Shape;1063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64" name="Google Shape;1064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66" name="Google Shape;1066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7" name="Google Shape;1067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68" name="Google Shape;1068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9" name="Google Shape;1069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70" name="Google Shape;1070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1" name="Google Shape;107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74" name="Google Shape;1074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75" name="Google Shape;1075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76" name="Google Shape;1076;p2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7" name="Google Shape;1077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78" name="Google Shape;1078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79" name="Google Shape;1079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80" name="Google Shape;1080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1" name="Google Shape;1081;p24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24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24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4" name="Google Shape;108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5" name="Google Shape;1085;p24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86" name="Google Shape;1086;p24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87" name="Google Shape;1087;p24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88" name="Google Shape;1088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89" name="Google Shape;1089;p24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9" name="Google Shape;1099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100" name="Google Shape;1100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7" name="Google Shape;1107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108" name="Google Shape;1108;p2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" name="Google Shape;1109;p24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4" name="Google Shape;1114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115" name="Google Shape;111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7" name="Google Shape;1117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118" name="Google Shape;1118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0" name="Google Shape;1120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121" name="Google Shape;1121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122" name="Google Shape;1122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4" name="Google Shape;1124;p24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6" name="Google Shape;1126;p24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27" name="Google Shape;1127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4" name="Google Shape;113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7" name="Google Shape;1137;p2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8" name="Google Shape;1138;p2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9" name="Google Shape;113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0" name="Google Shape;1140;p2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41" name="Google Shape;1141;p2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42" name="Google Shape;1142;p2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43" name="Google Shape;1143;p25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44" name="Google Shape;1144;p25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45" name="Google Shape;1145;p25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46" name="Google Shape;1146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47" name="Google Shape;1147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48" name="Google Shape;1148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2" name="Google Shape;1152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53" name="Google Shape;1153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4" name="Google Shape;1154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55" name="Google Shape;1155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7" name="Google Shape;1157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58" name="Google Shape;1158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0" name="Google Shape;1160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62" name="Google Shape;1162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63" name="Google Shape;1163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4" name="Google Shape;1164;p25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5" name="Google Shape;1165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66" name="Google Shape;1166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74" name="Google Shape;1174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81" name="Google Shape;1181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82" name="Google Shape;1182;p2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85" name="Google Shape;1185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6" name="Google Shape;1186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87" name="Google Shape;1187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1" name="Google Shape;1191;p26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2" name="Google Shape;1192;p26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3" name="Google Shape;1193;p26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4" name="Google Shape;1194;p26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" name="Google Shape;1195;p26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96" name="Google Shape;1196;p26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97" name="Google Shape;1197;p26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98" name="Google Shape;1198;p26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99" name="Google Shape;1199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200" name="Google Shape;1200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1" name="Google Shape;1201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202" name="Google Shape;1202;p26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6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04" name="Google Shape;1204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7" name="Google Shape;1207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8" name="Google Shape;1208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0" name="Google Shape;1210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211" name="Google Shape;1211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13" name="Google Shape;1213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214" name="Google Shape;1214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5" name="Google Shape;1215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216" name="Google Shape;1216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217" name="Google Shape;1217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218" name="Google Shape;1218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219" name="Google Shape;1219;p26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3" name="Google Shape;1223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24" name="Google Shape;1224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6" name="Google Shape;1226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27" name="Google Shape;1227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9" name="Google Shape;1229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30" name="Google Shape;1230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232" name="Google Shape;1232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3" name="Google Shape;1233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34" name="Google Shape;1234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35" name="Google Shape;1235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7" name="Google Shape;1237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38" name="Google Shape;1238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0" name="Google Shape;124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3" name="Google Shape;1243;p27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27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5" name="Google Shape;1245;p27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27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" name="Google Shape;1247;p27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27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9" name="Google Shape;1249;p27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50" name="Google Shape;1250;p27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51" name="Google Shape;1251;p27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52" name="Google Shape;1252;p27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53" name="Google Shape;1253;p27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54" name="Google Shape;1254;p27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55" name="Google Shape;1255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56" name="Google Shape;1256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7" name="Google Shape;1257;p27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58" name="Google Shape;1258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1" name="Google Shape;1261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4" name="Google Shape;1264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65" name="Google Shape;1265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66" name="Google Shape;1266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69" name="Google Shape;1269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0" name="Google Shape;1270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71" name="Google Shape;1271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72" name="Google Shape;1272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79" name="Google Shape;1279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80" name="Google Shape;1280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87" name="Google Shape;1287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88" name="Google Shape;1288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89" name="Google Shape;1289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90" name="Google Shape;1290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1" name="Google Shape;129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8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4" name="Google Shape;1294;p28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95" name="Google Shape;1295;p28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6" name="Google Shape;1296;p28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97" name="Google Shape;1297;p28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8" name="Google Shape;1298;p28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99" name="Google Shape;1299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301" name="Google Shape;1301;p2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304" name="Google Shape;1304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5" name="Google Shape;1305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06" name="Google Shape;1306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29"/>
          <p:cNvSpPr txBox="1"/>
          <p:nvPr>
            <p:ph idx="1" type="subTitle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0" name="Google Shape;1310;p29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11" name="Google Shape;1311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312" name="Google Shape;1312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313" name="Google Shape;1313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5" name="Google Shape;1315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316" name="Google Shape;1316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7" name="Google Shape;1317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18" name="Google Shape;1318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1" name="Google Shape;1321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2" name="Google Shape;1322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3" name="Google Shape;1323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24" name="Google Shape;1324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5" name="Google Shape;1325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26" name="Google Shape;1326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0" name="Google Shape;1330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31" name="Google Shape;1331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33" name="Google Shape;1333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34" name="Google Shape;1334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5" name="Google Shape;1335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6" name="Google Shape;1336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7" name="Google Shape;1337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8" name="Google Shape;1338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39" name="Google Shape;1339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0" name="Google Shape;1340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41" name="Google Shape;1341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42" name="Google Shape;1342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43" name="Google Shape;1343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44" name="Google Shape;1344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5" name="Google Shape;1345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6" name="Google Shape;1346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7" name="Google Shape;1347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8" name="Google Shape;1348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49" name="Google Shape;1349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0" name="Google Shape;1350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51" name="Google Shape;1351;p2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2" name="Google Shape;1352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53" name="Google Shape;1353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7" name="Google Shape;1357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58" name="Google Shape;1358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59" name="Google Shape;1359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60" name="Google Shape;1360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2" name="Google Shape;1362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63" name="Google Shape;1363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65" name="Google Shape;1365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6" name="Google Shape;136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69" name="Google Shape;1369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70" name="Google Shape;1370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4" name="Google Shape;1374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75" name="Google Shape;1375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76" name="Google Shape;1376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77" name="Google Shape;1377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9" name="Google Shape;1379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80" name="Google Shape;1380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82" name="Google Shape;1382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84" name="Google Shape;1384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5" name="Google Shape;1385;p3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3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7" name="Google Shape;1387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88" name="Google Shape;138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5" name="Google Shape;1395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96" name="Google Shape;1396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3" name="Google Shape;1403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404" name="Google Shape;1404;p3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4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6" name="Google Shape;146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7" name="Google Shape;147;p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" name="Google Shape;148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9" name="Google Shape;149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" name="Google Shape;151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" name="Google Shape;152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3" name="Google Shape;153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4" name="Google Shape;154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" name="Google Shape;160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61" name="Google Shape;161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3" name="Google Shape;163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4" name="Google Shape;164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7" name="Google Shape;167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8" name="Google Shape;168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" name="Google Shape;171;p4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" name="Google Shape;17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91919"/>
                </a:solidFill>
              </a:defRPr>
            </a:lvl1pPr>
            <a:lvl2pPr lvl="1">
              <a:buNone/>
              <a:defRPr>
                <a:solidFill>
                  <a:srgbClr val="191919"/>
                </a:solidFill>
              </a:defRPr>
            </a:lvl2pPr>
            <a:lvl3pPr lvl="2">
              <a:buNone/>
              <a:defRPr>
                <a:solidFill>
                  <a:srgbClr val="191919"/>
                </a:solidFill>
              </a:defRPr>
            </a:lvl3pPr>
            <a:lvl4pPr lvl="3">
              <a:buNone/>
              <a:defRPr>
                <a:solidFill>
                  <a:srgbClr val="191919"/>
                </a:solidFill>
              </a:defRPr>
            </a:lvl4pPr>
            <a:lvl5pPr lvl="4">
              <a:buNone/>
              <a:defRPr>
                <a:solidFill>
                  <a:srgbClr val="191919"/>
                </a:solidFill>
              </a:defRPr>
            </a:lvl5pPr>
            <a:lvl6pPr lvl="5">
              <a:buNone/>
              <a:defRPr>
                <a:solidFill>
                  <a:srgbClr val="191919"/>
                </a:solidFill>
              </a:defRPr>
            </a:lvl6pPr>
            <a:lvl7pPr lvl="6">
              <a:buNone/>
              <a:defRPr>
                <a:solidFill>
                  <a:srgbClr val="191919"/>
                </a:solidFill>
              </a:defRPr>
            </a:lvl7pPr>
            <a:lvl8pPr lvl="7">
              <a:buNone/>
              <a:defRPr>
                <a:solidFill>
                  <a:srgbClr val="191919"/>
                </a:solidFill>
              </a:defRPr>
            </a:lvl8pPr>
            <a:lvl9pPr lvl="8">
              <a:buNone/>
              <a:defRPr>
                <a:solidFill>
                  <a:srgbClr val="19191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409" name="Google Shape;1409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0" name="Google Shape;141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411" name="Google Shape;141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12" name="Google Shape;141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413" name="Google Shape;141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15" name="Google Shape;141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416" name="Google Shape;1416;p3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8" name="Google Shape;141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419" name="Google Shape;1419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0" name="Google Shape;142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1" name="Google Shape;142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422" name="Google Shape;142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23" name="Google Shape;142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30" name="Google Shape;143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31" name="Google Shape;143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38" name="Google Shape;143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39" name="Google Shape;143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46" name="Google Shape;144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47" name="Google Shape;144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48" name="Google Shape;144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49" name="Google Shape;144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0" name="Google Shape;145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5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5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5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83" name="Google Shape;183;p5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4" name="Google Shape;184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5" name="Google Shape;185;p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" name="Google Shape;186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7" name="Google Shape;187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0" name="Google Shape;190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91" name="Google Shape;191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92" name="Google Shape;192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93" name="Google Shape;193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6" name="Google Shape;196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7" name="Google Shape;197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8" name="Google Shape;198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" name="Google Shape;199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0" name="Google Shape;200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01" name="Google Shape;201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02" name="Google Shape;202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03" name="Google Shape;203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5" name="Google Shape;205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6" name="Google Shape;206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7" name="Google Shape;207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8" name="Google Shape;208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0" name="Google Shape;210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11" name="Google Shape;211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" name="Google Shape;213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4" name="Google Shape;214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5" name="Google Shape;215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6" name="Google Shape;216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7" name="Google Shape;217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18" name="Google Shape;218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0" name="Google Shape;220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1" name="Google Shape;221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2" name="Google Shape;222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3" name="Google Shape;223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24" name="Google Shape;224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5" name="Google Shape;225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6" name="Google Shape;226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7" name="Google Shape;227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28" name="Google Shape;228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0" name="Google Shape;230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1" name="Google Shape;231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2" name="Google Shape;232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33" name="Google Shape;233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34" name="Google Shape;234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35" name="Google Shape;235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6" name="Google Shape;236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8" name="Google Shape;238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9" name="Google Shape;239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40" name="Google Shape;240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" name="Google Shape;242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" name="Google Shape;243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5" name="Google Shape;245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6" name="Google Shape;246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7" name="Google Shape;247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8" name="Google Shape;248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9" name="Google Shape;249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52" name="Google Shape;252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3" name="Google Shape;253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4" name="Google Shape;254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5" name="Google Shape;25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8" name="Google Shape;258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6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1" name="Google Shape;261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62" name="Google Shape;262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63" name="Google Shape;263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6" name="Google Shape;26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7" name="Google Shape;26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8" name="Google Shape;26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9" name="Google Shape;26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74" name="Google Shape;27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6" name="Google Shape;276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" name="Google Shape;280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81" name="Google Shape;28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2" name="Google Shape;28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3" name="Google Shape;28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4" name="Google Shape;28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89" name="Google Shape;28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91" name="Google Shape;29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92" name="Google Shape;29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3" name="Google Shape;29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94" name="Google Shape;29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9" name="Google Shape;29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0" name="Google Shape;300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301" name="Google Shape;301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302" name="Google Shape;302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5" name="Google Shape;30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6" name="Google Shape;30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7" name="Google Shape;30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8" name="Google Shape;30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3" name="Google Shape;31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5" name="Google Shape;315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20" name="Google Shape;32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1" name="Google Shape;32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2" name="Google Shape;32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3" name="Google Shape;32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" name="Google Shape;32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5" name="Google Shape;32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6" name="Google Shape;32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" name="Google Shape;32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8" name="Google Shape;32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" name="Google Shape;329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30" name="Google Shape;33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1" name="Google Shape;33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32" name="Google Shape;33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3" name="Google Shape;33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4" name="Google Shape;33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5" name="Google Shape;33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6" name="Google Shape;33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7" name="Google Shape;33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8" name="Google Shape;33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1" name="Google Shape;341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2" name="Google Shape;342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3" name="Google Shape;34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6" name="Google Shape;346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7" name="Google Shape;347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8" name="Google Shape;348;p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51" name="Google Shape;351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54" name="Google Shape;354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5" name="Google Shape;355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6" name="Google Shape;356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7" name="Google Shape;357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8" name="Google Shape;358;p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7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65" name="Google Shape;365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" name="Google Shape;367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8" name="Google Shape;368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0" name="Google Shape;37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73" name="Google Shape;373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74" name="Google Shape;374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75" name="Google Shape;375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7" name="Google Shape;377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80" name="Google Shape;380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2" name="Google Shape;38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9"/>
          <p:cNvSpPr txBox="1"/>
          <p:nvPr>
            <p:ph idx="1" type="subTitle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86" name="Google Shape;386;p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87" name="Google Shape;387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8" name="Google Shape;388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9" name="Google Shape;389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90" name="Google Shape;390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1" name="Google Shape;391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92" name="Google Shape;392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4" name="Google Shape;394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95" name="Google Shape;395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7" name="Google Shape;397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8" name="Google Shape;398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0" name="Google Shape;400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401" name="Google Shape;401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404" name="Google Shape;404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6" name="Google Shape;406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" name="Google Shape;407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8" name="Google Shape;408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5" name="Google Shape;415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16" name="Google Shape;416;p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7" name="Google Shape;417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" name="Google Shape;418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9" name="Google Shape;419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" name="Google Shape;422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23" name="Google Shape;423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6" name="Google Shape;426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9" name="Google Shape;429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0" name="Google Shape;430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" name="Google Shape;431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6" name="Google Shape;43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25.jpg"/><Relationship Id="rId6" Type="http://schemas.openxmlformats.org/officeDocument/2006/relationships/image" Target="../media/image3.jpg"/><Relationship Id="rId7" Type="http://schemas.openxmlformats.org/officeDocument/2006/relationships/image" Target="../media/image28.jp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32"/>
          <p:cNvSpPr txBox="1"/>
          <p:nvPr>
            <p:ph type="ctrTitle"/>
          </p:nvPr>
        </p:nvSpPr>
        <p:spPr>
          <a:xfrm>
            <a:off x="531750" y="16276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Traffic Optimization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New Capital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56" name="Google Shape;1456;p32"/>
          <p:cNvGrpSpPr/>
          <p:nvPr/>
        </p:nvGrpSpPr>
        <p:grpSpPr>
          <a:xfrm>
            <a:off x="1028714" y="4142052"/>
            <a:ext cx="5801097" cy="197578"/>
            <a:chOff x="1096850" y="3242811"/>
            <a:chExt cx="3936683" cy="134070"/>
          </a:xfrm>
        </p:grpSpPr>
        <p:cxnSp>
          <p:nvCxnSpPr>
            <p:cNvPr id="1457" name="Google Shape;1457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cap="flat" cmpd="sng" w="14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58" name="Google Shape;1458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59" name="Google Shape;1459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34725" lIns="134725" spcFirstLastPara="1" rIns="134725" wrap="square" tIns="134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cap="flat" cmpd="sng" w="14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34725" lIns="134725" spcFirstLastPara="1" rIns="134725" wrap="square" tIns="134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1" name="Google Shape;1461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62" name="Google Shape;1462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63" name="Google Shape;1463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64" name="Google Shape;1464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5" name="Google Shape;1465;p32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66" name="Google Shape;1466;p32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7" name="Google Shape;1467;p32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68" name="Google Shape;1468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0" name="Google Shape;1470;p32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71" name="Google Shape;1471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32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74" name="Google Shape;1474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6" name="Google Shape;1476;p32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7" name="Google Shape;1477;p32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226" y="35963"/>
            <a:ext cx="1007000" cy="4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1"/>
          <p:cNvSpPr txBox="1"/>
          <p:nvPr>
            <p:ph type="title"/>
          </p:nvPr>
        </p:nvSpPr>
        <p:spPr>
          <a:xfrm>
            <a:off x="875725" y="306625"/>
            <a:ext cx="22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Haversine</a:t>
            </a:r>
            <a:endParaRPr/>
          </a:p>
        </p:txBody>
      </p:sp>
      <p:sp>
        <p:nvSpPr>
          <p:cNvPr id="1631" name="Google Shape;1631;p41"/>
          <p:cNvSpPr txBox="1"/>
          <p:nvPr/>
        </p:nvSpPr>
        <p:spPr>
          <a:xfrm>
            <a:off x="936450" y="1307775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2" name="Google Shape;1632;p41"/>
          <p:cNvSpPr txBox="1"/>
          <p:nvPr/>
        </p:nvSpPr>
        <p:spPr>
          <a:xfrm>
            <a:off x="756150" y="1150300"/>
            <a:ext cx="34872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BM Plex Mono SemiBold"/>
              <a:buChar char="●"/>
            </a:pPr>
            <a: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A mathematical formula to calculate the shortest distance between two points on a sphere using their latitude and longitude.</a:t>
            </a:r>
            <a:b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</a:b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BM Plex Mono SemiBold"/>
              <a:buChar char="●"/>
            </a:pPr>
            <a: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Approximates Earth as a perfect sphere → does not consider roads or obstacles.</a:t>
            </a:r>
            <a:b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</a:b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BM Plex Mono SemiBold"/>
              <a:buChar char="●"/>
            </a:pPr>
            <a: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Provides straight-line distance.</a:t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BM Plex Mono SemiBold"/>
              <a:buChar char="●"/>
            </a:pPr>
            <a: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Ignores road networks, traffic, and real routes.</a:t>
            </a:r>
            <a:endParaRPr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633" name="Google Shape;1633;p41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5" name="Google Shape;1635;p41"/>
          <p:cNvSpPr txBox="1"/>
          <p:nvPr/>
        </p:nvSpPr>
        <p:spPr>
          <a:xfrm>
            <a:off x="4243350" y="269725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vs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6" name="Google Shape;1636;p41"/>
          <p:cNvSpPr txBox="1"/>
          <p:nvPr/>
        </p:nvSpPr>
        <p:spPr>
          <a:xfrm>
            <a:off x="6168000" y="269725"/>
            <a:ext cx="11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OSRM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7" name="Google Shape;1637;p41"/>
          <p:cNvSpPr txBox="1"/>
          <p:nvPr/>
        </p:nvSpPr>
        <p:spPr>
          <a:xfrm>
            <a:off x="4900650" y="1109088"/>
            <a:ext cx="37341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BM Plex Mono SemiBold"/>
              <a:buChar char="●"/>
            </a:pPr>
            <a: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A high-performance routing engine built on OpenStreetMap data, used to compute real-world road distances and routes.</a:t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BM Plex Mono SemiBold"/>
              <a:buChar char="●"/>
            </a:pPr>
            <a: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Considers actual road networks, intersections, one-way streets, and driving constraints.</a:t>
            </a:r>
            <a:b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</a:b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BM Plex Mono SemiBold"/>
              <a:buChar char="●"/>
            </a:pPr>
            <a: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Produces real-world road distances and estimated durations.</a:t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BM Plex Mono SemiBold"/>
              <a:buChar char="●"/>
            </a:pPr>
            <a:r>
              <a:rPr lang="en" sz="1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Can optimize routes for multiple patients or locations.</a:t>
            </a:r>
            <a:endParaRPr sz="11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42"/>
          <p:cNvSpPr txBox="1"/>
          <p:nvPr>
            <p:ph type="title"/>
          </p:nvPr>
        </p:nvSpPr>
        <p:spPr>
          <a:xfrm>
            <a:off x="2005925" y="272025"/>
            <a:ext cx="502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Calculation</a:t>
            </a:r>
            <a:endParaRPr/>
          </a:p>
        </p:txBody>
      </p:sp>
      <p:sp>
        <p:nvSpPr>
          <p:cNvPr id="1643" name="Google Shape;1643;p42"/>
          <p:cNvSpPr txBox="1"/>
          <p:nvPr/>
        </p:nvSpPr>
        <p:spPr>
          <a:xfrm>
            <a:off x="936450" y="1307775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44" name="Google Shape;1644;p42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6" name="Google Shape;16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13" y="903425"/>
            <a:ext cx="6945476" cy="37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43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652" name="Google Shape;1652;p43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53" name="Google Shape;1653;p4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4" name="Google Shape;1654;p43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55" name="Google Shape;1655;p4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4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4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8" name="Google Shape;1658;p4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Approach</a:t>
            </a:r>
            <a:endParaRPr/>
          </a:p>
        </p:txBody>
      </p:sp>
      <p:grpSp>
        <p:nvGrpSpPr>
          <p:cNvPr id="1659" name="Google Shape;1659;p43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60" name="Google Shape;1660;p43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3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3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3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3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5" name="Google Shape;1665;p4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6" name="Google Shape;1666;p43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67" name="Google Shape;1667;p4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4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4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4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4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4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4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4" name="Google Shape;1674;p43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75" name="Google Shape;1675;p4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4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4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4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4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4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4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2" name="Google Shape;1682;p43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83" name="Google Shape;1683;p4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4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5" name="Google Shape;1685;p43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86" name="Google Shape;1686;p4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4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8" name="Google Shape;1688;p43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43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90" name="Google Shape;1690;p4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91" name="Google Shape;1691;p4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2" name="Google Shape;1692;p4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3" name="Google Shape;1693;p43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5" name="Google Shape;1695;p43"/>
          <p:cNvSpPr txBox="1"/>
          <p:nvPr/>
        </p:nvSpPr>
        <p:spPr>
          <a:xfrm>
            <a:off x="720000" y="3354325"/>
            <a:ext cx="38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By: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Shahd Tamer and Nadine Tamish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701" name="Google Shape;1701;p44"/>
          <p:cNvSpPr txBox="1"/>
          <p:nvPr/>
        </p:nvSpPr>
        <p:spPr>
          <a:xfrm>
            <a:off x="940950" y="1311875"/>
            <a:ext cx="7065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So, we are going to get the shortest path to  get all 5 patients.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2" name="Google Shape;1702;p44"/>
          <p:cNvSpPr/>
          <p:nvPr/>
        </p:nvSpPr>
        <p:spPr>
          <a:xfrm>
            <a:off x="1817600" y="2099075"/>
            <a:ext cx="1954200" cy="153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Classical Approach</a:t>
            </a:r>
            <a:endParaRPr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3" name="Google Shape;1703;p44"/>
          <p:cNvSpPr/>
          <p:nvPr/>
        </p:nvSpPr>
        <p:spPr>
          <a:xfrm>
            <a:off x="5340825" y="2099075"/>
            <a:ext cx="1954200" cy="153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Quantum Approach</a:t>
            </a:r>
            <a:endParaRPr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4" name="Google Shape;1704;p44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45"/>
          <p:cNvSpPr txBox="1"/>
          <p:nvPr>
            <p:ph type="title"/>
          </p:nvPr>
        </p:nvSpPr>
        <p:spPr>
          <a:xfrm>
            <a:off x="1942425" y="2150850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Worst-case Approach</a:t>
            </a:r>
            <a:endParaRPr/>
          </a:p>
        </p:txBody>
      </p:sp>
      <p:pic>
        <p:nvPicPr>
          <p:cNvPr id="1711" name="Google Shape;1711;p45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6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Hospital to Patient DT</a:t>
            </a:r>
            <a:endParaRPr/>
          </a:p>
        </p:txBody>
      </p:sp>
      <p:sp>
        <p:nvSpPr>
          <p:cNvPr id="1718" name="Google Shape;1718;p46"/>
          <p:cNvSpPr txBox="1"/>
          <p:nvPr>
            <p:ph idx="1" type="subTitle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Total Distance=22.82 KM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9" name="Google Shape;1719;p46" title="Screenshot from 2025-09-05 10-07-53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424" r="13417" t="0"/>
          <a:stretch/>
        </p:blipFill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pic>
      <p:pic>
        <p:nvPicPr>
          <p:cNvPr id="1720" name="Google Shape;1720;p46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7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Hospital to Patient GR</a:t>
            </a:r>
            <a:endParaRPr/>
          </a:p>
        </p:txBody>
      </p:sp>
      <p:sp>
        <p:nvSpPr>
          <p:cNvPr id="1727" name="Google Shape;1727;p47"/>
          <p:cNvSpPr txBox="1"/>
          <p:nvPr>
            <p:ph idx="1" type="subTitle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Total Distance=29.28 KM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8" name="Google Shape;1728;p47" title="Screenshot from 2025-09-05 10-09-41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0" l="25732" r="1556" t="-1900"/>
          <a:stretch/>
        </p:blipFill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pic>
      <p:pic>
        <p:nvPicPr>
          <p:cNvPr id="1729" name="Google Shape;1729;p47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8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Hospital to Patient R2</a:t>
            </a:r>
            <a:endParaRPr/>
          </a:p>
        </p:txBody>
      </p:sp>
      <p:sp>
        <p:nvSpPr>
          <p:cNvPr id="1736" name="Google Shape;1736;p48"/>
          <p:cNvSpPr txBox="1"/>
          <p:nvPr>
            <p:ph idx="1" type="subTitle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Total Distance=21.31 KM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7" name="Google Shape;1737;p48" title="Screenshot from 2025-09-05 10-11-12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961" r="13961" t="0"/>
          <a:stretch/>
        </p:blipFill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pic>
      <p:pic>
        <p:nvPicPr>
          <p:cNvPr id="1738" name="Google Shape;1738;p48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9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Hospital to Patient R3_2</a:t>
            </a:r>
            <a:endParaRPr/>
          </a:p>
        </p:txBody>
      </p:sp>
      <p:sp>
        <p:nvSpPr>
          <p:cNvPr id="1745" name="Google Shape;1745;p49"/>
          <p:cNvSpPr txBox="1"/>
          <p:nvPr>
            <p:ph idx="1" type="subTitle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Total Distance=18.20 KM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6" name="Google Shape;1746;p49" title="Screenshot from 2025-09-05 10-13-37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212" r="4212" t="0"/>
          <a:stretch/>
        </p:blipFill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pic>
      <p:pic>
        <p:nvPicPr>
          <p:cNvPr id="1747" name="Google Shape;1747;p49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50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Hospital to Patient IT</a:t>
            </a:r>
            <a:endParaRPr/>
          </a:p>
        </p:txBody>
      </p:sp>
      <p:sp>
        <p:nvSpPr>
          <p:cNvPr id="1754" name="Google Shape;1754;p50"/>
          <p:cNvSpPr txBox="1"/>
          <p:nvPr>
            <p:ph idx="1" type="subTitle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Total Distance=18.94 KM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5" name="Google Shape;1755;p50" title="Screenshot from 2025-09-05 10-16-22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396" r="7396" t="0"/>
          <a:stretch/>
        </p:blipFill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</p:spPr>
      </p:pic>
      <p:pic>
        <p:nvPicPr>
          <p:cNvPr id="1756" name="Google Shape;1756;p50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484" name="Google Shape;1484;p33"/>
          <p:cNvSpPr txBox="1"/>
          <p:nvPr>
            <p:ph idx="4" type="subTitle"/>
          </p:nvPr>
        </p:nvSpPr>
        <p:spPr>
          <a:xfrm>
            <a:off x="-20426" y="2659526"/>
            <a:ext cx="2365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Nadine Tamish</a:t>
            </a:r>
            <a:endParaRPr sz="1400"/>
          </a:p>
        </p:txBody>
      </p:sp>
      <p:sp>
        <p:nvSpPr>
          <p:cNvPr id="1485" name="Google Shape;1485;p33"/>
          <p:cNvSpPr txBox="1"/>
          <p:nvPr>
            <p:ph idx="1" type="subTitle"/>
          </p:nvPr>
        </p:nvSpPr>
        <p:spPr>
          <a:xfrm>
            <a:off x="395075" y="2985625"/>
            <a:ext cx="15342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Faculty of Engineering, Alexandria University</a:t>
            </a:r>
            <a:endParaRPr/>
          </a:p>
        </p:txBody>
      </p:sp>
      <p:sp>
        <p:nvSpPr>
          <p:cNvPr id="1486" name="Google Shape;1486;p33"/>
          <p:cNvSpPr txBox="1"/>
          <p:nvPr>
            <p:ph idx="2" type="subTitle"/>
          </p:nvPr>
        </p:nvSpPr>
        <p:spPr>
          <a:xfrm>
            <a:off x="2163256" y="2985626"/>
            <a:ext cx="14163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Faculty of Computer Science, EJUST</a:t>
            </a:r>
            <a:endParaRPr/>
          </a:p>
        </p:txBody>
      </p:sp>
      <p:sp>
        <p:nvSpPr>
          <p:cNvPr id="1487" name="Google Shape;1487;p33"/>
          <p:cNvSpPr txBox="1"/>
          <p:nvPr>
            <p:ph idx="5" type="subTitle"/>
          </p:nvPr>
        </p:nvSpPr>
        <p:spPr>
          <a:xfrm>
            <a:off x="2137444" y="2659529"/>
            <a:ext cx="1467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Shahd Tamer</a:t>
            </a:r>
            <a:endParaRPr sz="1400"/>
          </a:p>
        </p:txBody>
      </p:sp>
      <p:sp>
        <p:nvSpPr>
          <p:cNvPr id="1488" name="Google Shape;1488;p33"/>
          <p:cNvSpPr txBox="1"/>
          <p:nvPr>
            <p:ph idx="6" type="subTitle"/>
          </p:nvPr>
        </p:nvSpPr>
        <p:spPr>
          <a:xfrm>
            <a:off x="3616079" y="2642331"/>
            <a:ext cx="2035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Mahmoud ElShimi</a:t>
            </a:r>
            <a:endParaRPr sz="1400"/>
          </a:p>
        </p:txBody>
      </p:sp>
      <p:pic>
        <p:nvPicPr>
          <p:cNvPr id="1489" name="Google Shape;1489;p33" title="photo_2025-09-05_14-07-43.jpg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8545" l="0" r="0" t="18545"/>
          <a:stretch/>
        </p:blipFill>
        <p:spPr>
          <a:xfrm>
            <a:off x="513572" y="1245401"/>
            <a:ext cx="1297200" cy="1088100"/>
          </a:xfrm>
          <a:prstGeom prst="snip1Rect">
            <a:avLst>
              <a:gd fmla="val 16667" name="adj"/>
            </a:avLst>
          </a:prstGeom>
        </p:spPr>
      </p:pic>
      <p:pic>
        <p:nvPicPr>
          <p:cNvPr id="1490" name="Google Shape;1490;p33" title="WhatsApp Image 2025-09-05 at 14.18.19_a8b4569e.jpg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23893" l="0" r="0" t="23893"/>
          <a:stretch/>
        </p:blipFill>
        <p:spPr>
          <a:xfrm>
            <a:off x="2222800" y="1294575"/>
            <a:ext cx="1356900" cy="1088100"/>
          </a:xfrm>
          <a:prstGeom prst="snip1Rect">
            <a:avLst>
              <a:gd fmla="val 16667" name="adj"/>
            </a:avLst>
          </a:prstGeom>
        </p:spPr>
      </p:pic>
      <p:pic>
        <p:nvPicPr>
          <p:cNvPr id="1491" name="Google Shape;1491;p33" title="WhatsApp Image 2025-09-05 at 14.08.01.jpeg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22101" l="0" r="0" t="-5980"/>
          <a:stretch/>
        </p:blipFill>
        <p:spPr>
          <a:xfrm>
            <a:off x="3985236" y="1306244"/>
            <a:ext cx="1297200" cy="1088100"/>
          </a:xfrm>
          <a:prstGeom prst="snip1Rect">
            <a:avLst>
              <a:gd fmla="val 16667" name="adj"/>
            </a:avLst>
          </a:prstGeom>
        </p:spPr>
      </p:pic>
      <p:pic>
        <p:nvPicPr>
          <p:cNvPr id="1492" name="Google Shape;1492;p33" title="WhatsApp Image 2025-09-05 at 14.05.54.jpeg"/>
          <p:cNvPicPr preferRelativeResize="0"/>
          <p:nvPr>
            <p:ph idx="7" type="pic"/>
          </p:nvPr>
        </p:nvPicPr>
        <p:blipFill rotWithShape="1">
          <a:blip r:embed="rId6">
            <a:alphaModFix/>
          </a:blip>
          <a:srcRect b="17852" l="0" r="0" t="17859"/>
          <a:stretch/>
        </p:blipFill>
        <p:spPr>
          <a:xfrm>
            <a:off x="5787453" y="1294580"/>
            <a:ext cx="1297200" cy="1088100"/>
          </a:xfrm>
          <a:prstGeom prst="snip1Rect">
            <a:avLst>
              <a:gd fmla="val 16667" name="adj"/>
            </a:avLst>
          </a:prstGeom>
        </p:spPr>
      </p:pic>
      <p:pic>
        <p:nvPicPr>
          <p:cNvPr id="1493" name="Google Shape;1493;p33" title="IMG_20220921_105742.jpg"/>
          <p:cNvPicPr preferRelativeResize="0"/>
          <p:nvPr>
            <p:ph idx="7" type="pic"/>
          </p:nvPr>
        </p:nvPicPr>
        <p:blipFill rotWithShape="1">
          <a:blip r:embed="rId7">
            <a:alphaModFix/>
          </a:blip>
          <a:srcRect b="0" l="5293" r="5293" t="0"/>
          <a:stretch/>
        </p:blipFill>
        <p:spPr>
          <a:xfrm>
            <a:off x="7556846" y="1303181"/>
            <a:ext cx="1297200" cy="1088100"/>
          </a:xfrm>
          <a:prstGeom prst="snip1Rect">
            <a:avLst>
              <a:gd fmla="val 16667" name="adj"/>
            </a:avLst>
          </a:prstGeom>
        </p:spPr>
      </p:pic>
      <p:sp>
        <p:nvSpPr>
          <p:cNvPr id="1494" name="Google Shape;1494;p33"/>
          <p:cNvSpPr txBox="1"/>
          <p:nvPr/>
        </p:nvSpPr>
        <p:spPr>
          <a:xfrm>
            <a:off x="5622002" y="2615504"/>
            <a:ext cx="16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Youssef Karem</a:t>
            </a:r>
            <a:endParaRPr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95" name="Google Shape;1495;p33"/>
          <p:cNvSpPr txBox="1"/>
          <p:nvPr/>
        </p:nvSpPr>
        <p:spPr>
          <a:xfrm>
            <a:off x="7131150" y="2559783"/>
            <a:ext cx="2148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Abdelrahman</a:t>
            </a:r>
            <a:endParaRPr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Abohendy</a:t>
            </a:r>
            <a:endParaRPr b="1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96" name="Google Shape;1496;p33"/>
          <p:cNvSpPr txBox="1"/>
          <p:nvPr/>
        </p:nvSpPr>
        <p:spPr>
          <a:xfrm>
            <a:off x="3904369" y="3001669"/>
            <a:ext cx="14679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Graduated from Al-Azhar University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7" name="Google Shape;1497;p33"/>
          <p:cNvSpPr txBox="1"/>
          <p:nvPr/>
        </p:nvSpPr>
        <p:spPr>
          <a:xfrm>
            <a:off x="5787450" y="2980011"/>
            <a:ext cx="1297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Faculty of Computer Science, Alexandria National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University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8" name="Google Shape;1498;p33"/>
          <p:cNvSpPr txBox="1"/>
          <p:nvPr/>
        </p:nvSpPr>
        <p:spPr>
          <a:xfrm>
            <a:off x="7499825" y="3227800"/>
            <a:ext cx="141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Faculty of Engineering, Cairo University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99" name="Google Shape;1499;p33" title="qhackathon_logo-removebg-preview.png"/>
          <p:cNvPicPr preferRelativeResize="0"/>
          <p:nvPr/>
        </p:nvPicPr>
        <p:blipFill rotWithShape="1">
          <a:blip r:embed="rId8">
            <a:alphaModFix/>
          </a:blip>
          <a:srcRect b="5650" l="0" r="0" t="5650"/>
          <a:stretch/>
        </p:blipFill>
        <p:spPr>
          <a:xfrm>
            <a:off x="8130527" y="-8616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1" name="Google Shape;1501;p33"/>
          <p:cNvSpPr txBox="1"/>
          <p:nvPr/>
        </p:nvSpPr>
        <p:spPr>
          <a:xfrm>
            <a:off x="270725" y="4134250"/>
            <a:ext cx="6626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Mentored by: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Gehad Salem and </a:t>
            </a:r>
            <a:r>
              <a:rPr lang="en">
                <a:solidFill>
                  <a:schemeClr val="dk1"/>
                </a:solidFill>
              </a:rPr>
              <a:t>Jad Mchaimech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 </a:t>
            </a:r>
            <a:endParaRPr sz="3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1"/>
          <p:cNvSpPr txBox="1"/>
          <p:nvPr>
            <p:ph type="title"/>
          </p:nvPr>
        </p:nvSpPr>
        <p:spPr>
          <a:xfrm>
            <a:off x="2666550" y="1714475"/>
            <a:ext cx="40362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Bound</a:t>
            </a:r>
            <a:endParaRPr/>
          </a:p>
        </p:txBody>
      </p:sp>
      <p:sp>
        <p:nvSpPr>
          <p:cNvPr id="1763" name="Google Shape;1763;p51"/>
          <p:cNvSpPr txBox="1"/>
          <p:nvPr>
            <p:ph idx="1" type="subTitle"/>
          </p:nvPr>
        </p:nvSpPr>
        <p:spPr>
          <a:xfrm>
            <a:off x="2917201" y="2483375"/>
            <a:ext cx="3309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Total Distance=110.55 KM</a:t>
            </a:r>
            <a:endParaRPr b="1" sz="1900"/>
          </a:p>
        </p:txBody>
      </p:sp>
      <p:pic>
        <p:nvPicPr>
          <p:cNvPr id="1764" name="Google Shape;1764;p51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409535" y="173594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Strategies Implemented</a:t>
            </a:r>
            <a:endParaRPr/>
          </a:p>
        </p:txBody>
      </p:sp>
      <p:sp>
        <p:nvSpPr>
          <p:cNvPr id="1771" name="Google Shape;1771;p52"/>
          <p:cNvSpPr txBox="1"/>
          <p:nvPr>
            <p:ph idx="4" type="subTitle"/>
          </p:nvPr>
        </p:nvSpPr>
        <p:spPr>
          <a:xfrm>
            <a:off x="1789825" y="3296024"/>
            <a:ext cx="2528700" cy="9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Brute Force</a:t>
            </a:r>
            <a:endParaRPr sz="2600"/>
          </a:p>
        </p:txBody>
      </p:sp>
      <p:sp>
        <p:nvSpPr>
          <p:cNvPr id="1772" name="Google Shape;1772;p52"/>
          <p:cNvSpPr txBox="1"/>
          <p:nvPr>
            <p:ph idx="5" type="subTitle"/>
          </p:nvPr>
        </p:nvSpPr>
        <p:spPr>
          <a:xfrm>
            <a:off x="5519762" y="2968932"/>
            <a:ext cx="2058600" cy="12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Greedy </a:t>
            </a:r>
            <a:endParaRPr sz="2600"/>
          </a:p>
        </p:txBody>
      </p:sp>
      <p:grpSp>
        <p:nvGrpSpPr>
          <p:cNvPr id="1773" name="Google Shape;1773;p52"/>
          <p:cNvGrpSpPr/>
          <p:nvPr/>
        </p:nvGrpSpPr>
        <p:grpSpPr>
          <a:xfrm>
            <a:off x="5612484" y="1855467"/>
            <a:ext cx="959599" cy="864298"/>
            <a:chOff x="2335423" y="748497"/>
            <a:chExt cx="1340597" cy="1207458"/>
          </a:xfrm>
        </p:grpSpPr>
        <p:sp>
          <p:nvSpPr>
            <p:cNvPr id="1774" name="Google Shape;1774;p52"/>
            <p:cNvSpPr/>
            <p:nvPr/>
          </p:nvSpPr>
          <p:spPr>
            <a:xfrm>
              <a:off x="2419697" y="928793"/>
              <a:ext cx="35044" cy="13676"/>
            </a:xfrm>
            <a:custGeom>
              <a:rect b="b" l="l" r="r" t="t"/>
              <a:pathLst>
                <a:path extrusionOk="0" h="361" w="925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2466106" y="928793"/>
              <a:ext cx="51713" cy="13676"/>
            </a:xfrm>
            <a:custGeom>
              <a:rect b="b" l="l" r="r" t="t"/>
              <a:pathLst>
                <a:path extrusionOk="0" h="361" w="1365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2420152" y="900266"/>
              <a:ext cx="80354" cy="13676"/>
            </a:xfrm>
            <a:custGeom>
              <a:rect b="b" l="l" r="r" t="t"/>
              <a:pathLst>
                <a:path extrusionOk="0" h="361" w="2121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2"/>
            <p:cNvSpPr/>
            <p:nvPr/>
          </p:nvSpPr>
          <p:spPr>
            <a:xfrm>
              <a:off x="2419659" y="871700"/>
              <a:ext cx="35044" cy="13676"/>
            </a:xfrm>
            <a:custGeom>
              <a:rect b="b" l="l" r="r" t="t"/>
              <a:pathLst>
                <a:path extrusionOk="0" h="361" w="925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2"/>
            <p:cNvSpPr/>
            <p:nvPr/>
          </p:nvSpPr>
          <p:spPr>
            <a:xfrm>
              <a:off x="2466485" y="871700"/>
              <a:ext cx="84597" cy="13676"/>
            </a:xfrm>
            <a:custGeom>
              <a:rect b="b" l="l" r="r" t="t"/>
              <a:pathLst>
                <a:path extrusionOk="0" h="361" w="2233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2428714" y="978953"/>
              <a:ext cx="61828" cy="72171"/>
            </a:xfrm>
            <a:custGeom>
              <a:rect b="b" l="l" r="r" t="t"/>
              <a:pathLst>
                <a:path extrusionOk="0" h="1905" w="1632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2492701" y="998388"/>
              <a:ext cx="48265" cy="52660"/>
            </a:xfrm>
            <a:custGeom>
              <a:rect b="b" l="l" r="r" t="t"/>
              <a:pathLst>
                <a:path extrusionOk="0" h="1390" w="1274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2597264" y="977437"/>
              <a:ext cx="36635" cy="75164"/>
            </a:xfrm>
            <a:custGeom>
              <a:rect b="b" l="l" r="r" t="t"/>
              <a:pathLst>
                <a:path extrusionOk="0" h="1984" w="967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2692507" y="977513"/>
              <a:ext cx="36673" cy="75126"/>
            </a:xfrm>
            <a:custGeom>
              <a:rect b="b" l="l" r="r" t="t"/>
              <a:pathLst>
                <a:path extrusionOk="0" h="1983" w="968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2643749" y="978536"/>
              <a:ext cx="39249" cy="72891"/>
            </a:xfrm>
            <a:custGeom>
              <a:rect b="b" l="l" r="r" t="t"/>
              <a:pathLst>
                <a:path extrusionOk="0" h="1924" w="1036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2335423" y="748497"/>
              <a:ext cx="1340597" cy="1207458"/>
            </a:xfrm>
            <a:custGeom>
              <a:rect b="b" l="l" r="r" t="t"/>
              <a:pathLst>
                <a:path extrusionOk="0" h="10727" w="12599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2716147" y="788278"/>
              <a:ext cx="60540" cy="53418"/>
            </a:xfrm>
            <a:custGeom>
              <a:rect b="b" l="l" r="r" t="t"/>
              <a:pathLst>
                <a:path extrusionOk="0" h="1410" w="1598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6" name="Google Shape;1786;p52"/>
          <p:cNvGrpSpPr/>
          <p:nvPr/>
        </p:nvGrpSpPr>
        <p:grpSpPr>
          <a:xfrm>
            <a:off x="2449150" y="1996032"/>
            <a:ext cx="959592" cy="708287"/>
            <a:chOff x="5553999" y="740543"/>
            <a:chExt cx="476745" cy="422077"/>
          </a:xfrm>
        </p:grpSpPr>
        <p:sp>
          <p:nvSpPr>
            <p:cNvPr id="1787" name="Google Shape;1787;p52"/>
            <p:cNvSpPr/>
            <p:nvPr/>
          </p:nvSpPr>
          <p:spPr>
            <a:xfrm>
              <a:off x="5553999" y="740543"/>
              <a:ext cx="476745" cy="422077"/>
            </a:xfrm>
            <a:custGeom>
              <a:rect b="b" l="l" r="r" t="t"/>
              <a:pathLst>
                <a:path extrusionOk="0" h="11141" w="12584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5603022" y="767289"/>
              <a:ext cx="18677" cy="18677"/>
            </a:xfrm>
            <a:custGeom>
              <a:rect b="b" l="l" r="r" t="t"/>
              <a:pathLst>
                <a:path extrusionOk="0" h="493" w="493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5638710" y="767289"/>
              <a:ext cx="18715" cy="18677"/>
            </a:xfrm>
            <a:custGeom>
              <a:rect b="b" l="l" r="r" t="t"/>
              <a:pathLst>
                <a:path extrusionOk="0" h="493" w="494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5674511" y="767289"/>
              <a:ext cx="18639" cy="18677"/>
            </a:xfrm>
            <a:custGeom>
              <a:rect b="b" l="l" r="r" t="t"/>
              <a:pathLst>
                <a:path extrusionOk="0" h="493" w="492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5711866" y="985166"/>
              <a:ext cx="53077" cy="61146"/>
            </a:xfrm>
            <a:custGeom>
              <a:rect b="b" l="l" r="r" t="t"/>
              <a:pathLst>
                <a:path extrusionOk="0" h="1614" w="1401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5861890" y="985810"/>
              <a:ext cx="45955" cy="60275"/>
            </a:xfrm>
            <a:custGeom>
              <a:rect b="b" l="l" r="r" t="t"/>
              <a:pathLst>
                <a:path extrusionOk="0" h="1591" w="1213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5607417" y="986416"/>
              <a:ext cx="29891" cy="61109"/>
            </a:xfrm>
            <a:custGeom>
              <a:rect b="b" l="l" r="r" t="t"/>
              <a:pathLst>
                <a:path extrusionOk="0" h="1613" w="789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5833325" y="987894"/>
              <a:ext cx="13714" cy="57661"/>
            </a:xfrm>
            <a:custGeom>
              <a:rect b="b" l="l" r="r" t="t"/>
              <a:pathLst>
                <a:path extrusionOk="0" h="1522" w="362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5775020" y="987553"/>
              <a:ext cx="45348" cy="59669"/>
            </a:xfrm>
            <a:custGeom>
              <a:rect b="b" l="l" r="r" t="t"/>
              <a:pathLst>
                <a:path extrusionOk="0" h="1575" w="1197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5909701" y="986795"/>
              <a:ext cx="66678" cy="59820"/>
            </a:xfrm>
            <a:custGeom>
              <a:rect b="b" l="l" r="r" t="t"/>
              <a:pathLst>
                <a:path extrusionOk="0" h="1579" w="176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5644771" y="985772"/>
              <a:ext cx="61109" cy="61146"/>
            </a:xfrm>
            <a:custGeom>
              <a:rect b="b" l="l" r="r" t="t"/>
              <a:pathLst>
                <a:path extrusionOk="0" h="1614" w="1613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5607379" y="916746"/>
              <a:ext cx="369985" cy="47318"/>
            </a:xfrm>
            <a:custGeom>
              <a:rect b="b" l="l" r="r" t="t"/>
              <a:pathLst>
                <a:path extrusionOk="0" h="1249" w="9766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31750" lIns="131750" spcFirstLastPara="1" rIns="131750" wrap="square" tIns="131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17"/>
            </a:p>
          </p:txBody>
        </p:sp>
      </p:grpSp>
      <p:pic>
        <p:nvPicPr>
          <p:cNvPr id="1799" name="Google Shape;1799;p52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074089" y="44576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Force Approach</a:t>
            </a:r>
            <a:endParaRPr/>
          </a:p>
        </p:txBody>
      </p:sp>
      <p:sp>
        <p:nvSpPr>
          <p:cNvPr id="1806" name="Google Shape;1806;p53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Tries all possible paths in between the hospital and the patients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Identifies the true optimal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Provides a guarantee of the shortest possible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works for small numbers of patients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Exponential growth in time complexity (factorial)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Computation expensive, infeasible for large cities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7" name="Google Shape;1807;p53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228911" y="87582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54"/>
          <p:cNvSpPr txBox="1"/>
          <p:nvPr>
            <p:ph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Bound</a:t>
            </a:r>
            <a:endParaRPr/>
          </a:p>
        </p:txBody>
      </p:sp>
      <p:sp>
        <p:nvSpPr>
          <p:cNvPr id="1814" name="Google Shape;1814;p54"/>
          <p:cNvSpPr txBox="1"/>
          <p:nvPr>
            <p:ph idx="5" type="subTitle"/>
          </p:nvPr>
        </p:nvSpPr>
        <p:spPr>
          <a:xfrm>
            <a:off x="2840116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Distance=57.31 KM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6" name="Google Shape;1816;p54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417876" y="156406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55"/>
          <p:cNvSpPr txBox="1"/>
          <p:nvPr>
            <p:ph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Bound</a:t>
            </a:r>
            <a:endParaRPr/>
          </a:p>
        </p:txBody>
      </p:sp>
      <p:sp>
        <p:nvSpPr>
          <p:cNvPr id="1822" name="Google Shape;1822;p55"/>
          <p:cNvSpPr txBox="1"/>
          <p:nvPr>
            <p:ph idx="1" type="subTitle"/>
          </p:nvPr>
        </p:nvSpPr>
        <p:spPr>
          <a:xfrm>
            <a:off x="2917526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Distance=110.55 KM</a:t>
            </a:r>
            <a:endParaRPr/>
          </a:p>
        </p:txBody>
      </p:sp>
      <p:sp>
        <p:nvSpPr>
          <p:cNvPr id="1823" name="Google Shape;1823;p55"/>
          <p:cNvSpPr txBox="1"/>
          <p:nvPr>
            <p:ph idx="4" type="title"/>
          </p:nvPr>
        </p:nvSpPr>
        <p:spPr>
          <a:xfrm>
            <a:off x="2358450" y="3848000"/>
            <a:ext cx="46968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Bound</a:t>
            </a:r>
            <a:endParaRPr/>
          </a:p>
        </p:txBody>
      </p:sp>
      <p:sp>
        <p:nvSpPr>
          <p:cNvPr id="1824" name="Google Shape;1824;p55"/>
          <p:cNvSpPr txBox="1"/>
          <p:nvPr>
            <p:ph idx="5" type="subTitle"/>
          </p:nvPr>
        </p:nvSpPr>
        <p:spPr>
          <a:xfrm>
            <a:off x="2966941" y="366382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Distance=57.31 KM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5" name="Google Shape;18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333" y="1815050"/>
            <a:ext cx="2477683" cy="16517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7" name="Google Shape;1827;p55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435339" y="164993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Approach</a:t>
            </a:r>
            <a:endParaRPr/>
          </a:p>
        </p:txBody>
      </p:sp>
      <p:sp>
        <p:nvSpPr>
          <p:cNvPr id="1833" name="Google Shape;1833;p56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Begins from the hospital and always chooses the next nearest patient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Repeats until max patients served per trip, returning to the hospital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Fast execution time (milliseconds)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Does not guarantee a global optimum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Performance decreases when patients spread out in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5" name="Google Shape;1835;p56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160101" y="70380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57"/>
          <p:cNvSpPr txBox="1"/>
          <p:nvPr>
            <p:ph idx="8" type="subTitle"/>
          </p:nvPr>
        </p:nvSpPr>
        <p:spPr>
          <a:xfrm>
            <a:off x="5237150" y="3231962"/>
            <a:ext cx="2109000" cy="12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</a:t>
            </a:r>
            <a:r>
              <a:rPr lang="en"/>
              <a:t> Traffic Conditions</a:t>
            </a:r>
            <a:endParaRPr/>
          </a:p>
        </p:txBody>
      </p:sp>
      <p:sp>
        <p:nvSpPr>
          <p:cNvPr id="1841" name="Google Shape;184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Classical Approach</a:t>
            </a:r>
            <a:endParaRPr/>
          </a:p>
        </p:txBody>
      </p:sp>
      <p:sp>
        <p:nvSpPr>
          <p:cNvPr id="1842" name="Google Shape;1842;p57"/>
          <p:cNvSpPr txBox="1"/>
          <p:nvPr>
            <p:ph idx="5" type="subTitle"/>
          </p:nvPr>
        </p:nvSpPr>
        <p:spPr>
          <a:xfrm>
            <a:off x="1695225" y="1482188"/>
            <a:ext cx="2211600" cy="9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 issue</a:t>
            </a:r>
            <a:endParaRPr/>
          </a:p>
        </p:txBody>
      </p:sp>
      <p:sp>
        <p:nvSpPr>
          <p:cNvPr id="1843" name="Google Shape;1843;p57"/>
          <p:cNvSpPr txBox="1"/>
          <p:nvPr>
            <p:ph idx="6" type="subTitle"/>
          </p:nvPr>
        </p:nvSpPr>
        <p:spPr>
          <a:xfrm>
            <a:off x="5237150" y="1493960"/>
            <a:ext cx="19800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 Time</a:t>
            </a:r>
            <a:endParaRPr/>
          </a:p>
        </p:txBody>
      </p:sp>
      <p:sp>
        <p:nvSpPr>
          <p:cNvPr id="1844" name="Google Shape;1844;p57"/>
          <p:cNvSpPr txBox="1"/>
          <p:nvPr>
            <p:ph idx="7" type="subTitle"/>
          </p:nvPr>
        </p:nvSpPr>
        <p:spPr>
          <a:xfrm>
            <a:off x="1804750" y="3231965"/>
            <a:ext cx="2032200" cy="10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Trade-Off</a:t>
            </a:r>
            <a:endParaRPr/>
          </a:p>
        </p:txBody>
      </p:sp>
      <p:sp>
        <p:nvSpPr>
          <p:cNvPr id="1845" name="Google Shape;184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6" name="Google Shape;1846;p57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383732" y="53177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58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2" name="Google Shape;1852;p58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Practical Demonstration with the Quantum Approximate Optimization Algorithm </a:t>
            </a:r>
            <a:endParaRPr sz="1500"/>
          </a:p>
        </p:txBody>
      </p:sp>
      <p:grpSp>
        <p:nvGrpSpPr>
          <p:cNvPr id="1853" name="Google Shape;1853;p5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854" name="Google Shape;1854;p5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5" name="Google Shape;1855;p5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856" name="Google Shape;1856;p5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59" name="Google Shape;1859;p58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Approach</a:t>
            </a:r>
            <a:endParaRPr/>
          </a:p>
        </p:txBody>
      </p:sp>
      <p:grpSp>
        <p:nvGrpSpPr>
          <p:cNvPr id="1860" name="Google Shape;1860;p5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861" name="Google Shape;1861;p58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6" name="Google Shape;1866;p5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7" name="Google Shape;1867;p5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68" name="Google Shape;1868;p5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5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5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5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5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5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5" name="Google Shape;1875;p5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76" name="Google Shape;1876;p5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5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3" name="Google Shape;1883;p5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84" name="Google Shape;1884;p5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6" name="Google Shape;1886;p5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87" name="Google Shape;1887;p5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9" name="Google Shape;1889;p5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0" name="Google Shape;1890;p5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91" name="Google Shape;1891;p5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2" name="Google Shape;1892;p5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3" name="Google Shape;1893;p5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5" name="Google Shape;1895;p58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435339" y="35975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0" name="Google Shape;1900;p59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901" name="Google Shape;1901;p59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8" name="Google Shape;19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75" y="355050"/>
            <a:ext cx="7925876" cy="419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0" name="Google Shape;1910;p59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435339" y="18773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5" name="Google Shape;1915;p6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916" name="Google Shape;1916;p6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917" name="Google Shape;1917;p6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918" name="Google Shape;1918;p6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919" name="Google Shape;1919;p6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20" name="Google Shape;1920;p6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21" name="Google Shape;1921;p6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22" name="Google Shape;1922;p6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23" name="Google Shape;1923;p6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24" name="Google Shape;1924;p6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925" name="Google Shape;1925;p6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26" name="Google Shape;1926;p6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927" name="Google Shape;1927;p6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28" name="Google Shape;1928;p6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29" name="Google Shape;1929;p6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30" name="Google Shape;1930;p6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31" name="Google Shape;1931;p6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32" name="Google Shape;1932;p6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933" name="Google Shape;1933;p6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34" name="Google Shape;1934;p6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935" name="Google Shape;1935;p6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36" name="Google Shape;1936;p6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37" name="Google Shape;1937;p6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38" name="Google Shape;1938;p6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39" name="Google Shape;1939;p6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40" name="Google Shape;1940;p6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941" name="Google Shape;1941;p6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42" name="Google Shape;1942;p6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943" name="Google Shape;1943;p6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44" name="Google Shape;1944;p6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45" name="Google Shape;1945;p6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46" name="Google Shape;1946;p6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47" name="Google Shape;1947;p6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48" name="Google Shape;1948;p6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949" name="Google Shape;1949;p6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950" name="Google Shape;1950;p6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951" name="Google Shape;1951;p6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952" name="Google Shape;1952;p6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7663" l="0" r="0" t="17657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53" name="Google Shape;1953;p6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954" name="Google Shape;1954;p6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5" name="Google Shape;1955;p6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56" name="Google Shape;1956;p6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957" name="Google Shape;1957;p6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6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59" name="Google Shape;1959;p6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960" name="Google Shape;1960;p60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 flipH="1" rot="-5400000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61" name="Google Shape;1961;p60"/>
            <p:cNvGrpSpPr/>
            <p:nvPr/>
          </p:nvGrpSpPr>
          <p:grpSpPr>
            <a:xfrm flipH="1" rot="-5400000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962" name="Google Shape;1962;p6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6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6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65" name="Google Shape;1965;p60"/>
            <p:cNvSpPr/>
            <p:nvPr/>
          </p:nvSpPr>
          <p:spPr>
            <a:xfrm flipH="1" rot="-5400000">
              <a:off x="5435889" y="14813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6" name="Google Shape;1966;p60"/>
            <p:cNvGrpSpPr/>
            <p:nvPr/>
          </p:nvGrpSpPr>
          <p:grpSpPr>
            <a:xfrm flipH="1" rot="-5400000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967" name="Google Shape;1967;p6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6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9" name="Google Shape;1969;p60"/>
            <p:cNvGrpSpPr/>
            <p:nvPr/>
          </p:nvGrpSpPr>
          <p:grpSpPr>
            <a:xfrm flipH="1" rot="-5400000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970" name="Google Shape;1970;p6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6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2" name="Google Shape;1972;p60"/>
            <p:cNvSpPr/>
            <p:nvPr/>
          </p:nvSpPr>
          <p:spPr>
            <a:xfrm flipH="1" rot="5400000">
              <a:off x="6561314" y="236813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0"/>
            <p:cNvSpPr/>
            <p:nvPr/>
          </p:nvSpPr>
          <p:spPr>
            <a:xfrm flipH="1" rot="5400000">
              <a:off x="6562398" y="267694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4" name="Google Shape;1974;p60"/>
            <p:cNvGrpSpPr/>
            <p:nvPr/>
          </p:nvGrpSpPr>
          <p:grpSpPr>
            <a:xfrm flipH="1" rot="-5400000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975" name="Google Shape;1975;p6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6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6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6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6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6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6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2" name="Google Shape;1982;p60"/>
            <p:cNvGrpSpPr/>
            <p:nvPr/>
          </p:nvGrpSpPr>
          <p:grpSpPr>
            <a:xfrm flipH="1" rot="-5400000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983" name="Google Shape;1983;p6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6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6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6" name="Google Shape;1986;p60"/>
            <p:cNvSpPr/>
            <p:nvPr/>
          </p:nvSpPr>
          <p:spPr>
            <a:xfrm flipH="1" rot="147769">
              <a:off x="7025973" y="450498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0"/>
            <p:cNvSpPr/>
            <p:nvPr/>
          </p:nvSpPr>
          <p:spPr>
            <a:xfrm flipH="1" rot="147769">
              <a:off x="6785273" y="456993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8" name="Google Shape;1988;p60"/>
            <p:cNvGrpSpPr/>
            <p:nvPr/>
          </p:nvGrpSpPr>
          <p:grpSpPr>
            <a:xfrm flipH="1" rot="-5400000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989" name="Google Shape;1989;p6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6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91" name="Google Shape;1991;p60"/>
          <p:cNvGrpSpPr/>
          <p:nvPr/>
        </p:nvGrpSpPr>
        <p:grpSpPr>
          <a:xfrm flipH="1" rot="-5400000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992" name="Google Shape;1992;p6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4" name="Google Shape;199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23" y="220690"/>
            <a:ext cx="9144002" cy="3468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388" y="3213511"/>
            <a:ext cx="9144000" cy="43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996" name="Google Shape;199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7" name="Google Shape;1997;p60" title="qhackathon_logo-removebg-preview.png"/>
          <p:cNvPicPr preferRelativeResize="0"/>
          <p:nvPr/>
        </p:nvPicPr>
        <p:blipFill rotWithShape="1">
          <a:blip r:embed="rId7">
            <a:alphaModFix/>
          </a:blip>
          <a:srcRect b="5650" l="0" r="0" t="5650"/>
          <a:stretch/>
        </p:blipFill>
        <p:spPr>
          <a:xfrm>
            <a:off x="8349327" y="44576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34"/>
          <p:cNvSpPr txBox="1"/>
          <p:nvPr>
            <p:ph type="title"/>
          </p:nvPr>
        </p:nvSpPr>
        <p:spPr>
          <a:xfrm>
            <a:off x="2922700" y="548825"/>
            <a:ext cx="30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Time </a:t>
            </a:r>
            <a:endParaRPr/>
          </a:p>
        </p:txBody>
      </p:sp>
      <p:pic>
        <p:nvPicPr>
          <p:cNvPr id="1507" name="Google Shape;1507;p34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265936" y="0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9" name="Google Shape;1509;p34" title="anxiety-induced-by-traffi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4012" y="0"/>
            <a:ext cx="9378524" cy="52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34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370750" y="189225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2" name="Google Shape;2002;p61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2003" name="Google Shape;2003;p61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2004" name="Google Shape;2004;p61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2005" name="Google Shape;2005;p61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2006" name="Google Shape;2006;p6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7" name="Google Shape;2007;p6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08" name="Google Shape;2008;p6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09" name="Google Shape;2009;p6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10" name="Google Shape;2010;p6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11" name="Google Shape;2011;p6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2012" name="Google Shape;2012;p6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13" name="Google Shape;2013;p61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2014" name="Google Shape;2014;p6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15" name="Google Shape;2015;p6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16" name="Google Shape;2016;p6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17" name="Google Shape;2017;p6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18" name="Google Shape;2018;p6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19" name="Google Shape;2019;p6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2020" name="Google Shape;2020;p6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21" name="Google Shape;2021;p61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2022" name="Google Shape;2022;p6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23" name="Google Shape;2023;p6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24" name="Google Shape;2024;p6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25" name="Google Shape;2025;p6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26" name="Google Shape;2026;p6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27" name="Google Shape;2027;p6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2028" name="Google Shape;2028;p6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29" name="Google Shape;2029;p61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2030" name="Google Shape;2030;p6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31" name="Google Shape;2031;p6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32" name="Google Shape;2032;p6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33" name="Google Shape;2033;p6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34" name="Google Shape;2034;p6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035" name="Google Shape;2035;p6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2036" name="Google Shape;2036;p6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037" name="Google Shape;2037;p61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2038" name="Google Shape;2038;p61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2039" name="Google Shape;2039;p6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7663" l="0" r="0" t="17657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40" name="Google Shape;2040;p61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2041" name="Google Shape;2041;p61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61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43" name="Google Shape;2043;p61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2044" name="Google Shape;2044;p6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6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6" name="Google Shape;2046;p61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2047" name="Google Shape;2047;p61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 flipH="1" rot="-5400000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48" name="Google Shape;2048;p61"/>
            <p:cNvGrpSpPr/>
            <p:nvPr/>
          </p:nvGrpSpPr>
          <p:grpSpPr>
            <a:xfrm flipH="1" rot="-5400000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2049" name="Google Shape;2049;p6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6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6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2" name="Google Shape;2052;p61"/>
            <p:cNvSpPr/>
            <p:nvPr/>
          </p:nvSpPr>
          <p:spPr>
            <a:xfrm flipH="1" rot="-5400000">
              <a:off x="5435889" y="14813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3" name="Google Shape;2053;p61"/>
            <p:cNvGrpSpPr/>
            <p:nvPr/>
          </p:nvGrpSpPr>
          <p:grpSpPr>
            <a:xfrm flipH="1" rot="-5400000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2054" name="Google Shape;2054;p6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6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6" name="Google Shape;2056;p61"/>
            <p:cNvGrpSpPr/>
            <p:nvPr/>
          </p:nvGrpSpPr>
          <p:grpSpPr>
            <a:xfrm flipH="1" rot="-5400000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2057" name="Google Shape;2057;p6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6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9" name="Google Shape;2059;p61"/>
            <p:cNvSpPr/>
            <p:nvPr/>
          </p:nvSpPr>
          <p:spPr>
            <a:xfrm flipH="1" rot="5400000">
              <a:off x="6561314" y="236813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1"/>
            <p:cNvSpPr/>
            <p:nvPr/>
          </p:nvSpPr>
          <p:spPr>
            <a:xfrm flipH="1" rot="5400000">
              <a:off x="6562398" y="267694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1" name="Google Shape;2061;p61"/>
            <p:cNvGrpSpPr/>
            <p:nvPr/>
          </p:nvGrpSpPr>
          <p:grpSpPr>
            <a:xfrm flipH="1" rot="-5400000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2062" name="Google Shape;2062;p6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6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6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6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6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6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6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9" name="Google Shape;2069;p61"/>
            <p:cNvGrpSpPr/>
            <p:nvPr/>
          </p:nvGrpSpPr>
          <p:grpSpPr>
            <a:xfrm flipH="1" rot="-5400000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2070" name="Google Shape;2070;p61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61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61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3" name="Google Shape;2073;p61"/>
            <p:cNvSpPr/>
            <p:nvPr/>
          </p:nvSpPr>
          <p:spPr>
            <a:xfrm flipH="1" rot="147769">
              <a:off x="7025973" y="450498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1"/>
            <p:cNvSpPr/>
            <p:nvPr/>
          </p:nvSpPr>
          <p:spPr>
            <a:xfrm flipH="1" rot="147769">
              <a:off x="6785273" y="456993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5" name="Google Shape;2075;p61"/>
            <p:cNvGrpSpPr/>
            <p:nvPr/>
          </p:nvGrpSpPr>
          <p:grpSpPr>
            <a:xfrm flipH="1" rot="-5400000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2076" name="Google Shape;2076;p6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6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78" name="Google Shape;2078;p61"/>
          <p:cNvGrpSpPr/>
          <p:nvPr/>
        </p:nvGrpSpPr>
        <p:grpSpPr>
          <a:xfrm flipH="1" rot="-5400000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2079" name="Google Shape;2079;p61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1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1" name="Google Shape;208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2" name="Google Shape;2082;p61" title="qhackathon_logo-removebg-preview.png"/>
          <p:cNvPicPr preferRelativeResize="0"/>
          <p:nvPr/>
        </p:nvPicPr>
        <p:blipFill rotWithShape="1">
          <a:blip r:embed="rId5">
            <a:alphaModFix/>
          </a:blip>
          <a:srcRect b="5650" l="0" r="0" t="5650"/>
          <a:stretch/>
        </p:blipFill>
        <p:spPr>
          <a:xfrm>
            <a:off x="8314922" y="18773"/>
            <a:ext cx="734725" cy="6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184" y="81877"/>
            <a:ext cx="67916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8" name="Google Shape;2088;p62"/>
          <p:cNvGrpSpPr/>
          <p:nvPr/>
        </p:nvGrpSpPr>
        <p:grpSpPr>
          <a:xfrm>
            <a:off x="6536201" y="-628478"/>
            <a:ext cx="5128253" cy="6694378"/>
            <a:chOff x="6222800" y="-628478"/>
            <a:chExt cx="5128253" cy="6694378"/>
          </a:xfrm>
        </p:grpSpPr>
        <p:pic>
          <p:nvPicPr>
            <p:cNvPr id="2089" name="Google Shape;2089;p62"/>
            <p:cNvPicPr preferRelativeResize="0"/>
            <p:nvPr/>
          </p:nvPicPr>
          <p:blipFill rotWithShape="1">
            <a:blip r:embed="rId3">
              <a:alphaModFix/>
            </a:blip>
            <a:srcRect b="17663" l="0" r="0" t="17657"/>
            <a:stretch/>
          </p:blipFill>
          <p:spPr>
            <a:xfrm>
              <a:off x="7525769" y="-628478"/>
              <a:ext cx="3082266" cy="23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0" name="Google Shape;2090;p62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>
              <a:off x="6714900" y="3028141"/>
              <a:ext cx="3980176" cy="3037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1" name="Google Shape;2091;p62"/>
            <p:cNvSpPr/>
            <p:nvPr/>
          </p:nvSpPr>
          <p:spPr>
            <a:xfrm rot="10800000">
              <a:off x="7698559" y="2460647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2"/>
            <p:cNvSpPr/>
            <p:nvPr/>
          </p:nvSpPr>
          <p:spPr>
            <a:xfrm rot="10800000">
              <a:off x="7899688" y="2461423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2"/>
            <p:cNvSpPr/>
            <p:nvPr/>
          </p:nvSpPr>
          <p:spPr>
            <a:xfrm>
              <a:off x="6222800" y="-628462"/>
              <a:ext cx="3980181" cy="6461569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4" name="Google Shape;2094;p62"/>
            <p:cNvGrpSpPr/>
            <p:nvPr/>
          </p:nvGrpSpPr>
          <p:grpSpPr>
            <a:xfrm>
              <a:off x="6794737" y="4179460"/>
              <a:ext cx="734664" cy="735137"/>
              <a:chOff x="959750" y="3039275"/>
              <a:chExt cx="582050" cy="582425"/>
            </a:xfrm>
          </p:grpSpPr>
          <p:sp>
            <p:nvSpPr>
              <p:cNvPr id="2095" name="Google Shape;2095;p6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6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6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6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6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6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6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2" name="Google Shape;2102;p62"/>
            <p:cNvGrpSpPr/>
            <p:nvPr/>
          </p:nvGrpSpPr>
          <p:grpSpPr>
            <a:xfrm>
              <a:off x="8128313" y="1310040"/>
              <a:ext cx="169158" cy="169158"/>
              <a:chOff x="8356813" y="1074288"/>
              <a:chExt cx="351900" cy="351900"/>
            </a:xfrm>
          </p:grpSpPr>
          <p:sp>
            <p:nvSpPr>
              <p:cNvPr id="2103" name="Google Shape;2103;p6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6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5" name="Google Shape;2105;p62"/>
            <p:cNvGrpSpPr/>
            <p:nvPr/>
          </p:nvGrpSpPr>
          <p:grpSpPr>
            <a:xfrm>
              <a:off x="7360240" y="2075006"/>
              <a:ext cx="169158" cy="169158"/>
              <a:chOff x="8356813" y="1074288"/>
              <a:chExt cx="351900" cy="351900"/>
            </a:xfrm>
          </p:grpSpPr>
          <p:sp>
            <p:nvSpPr>
              <p:cNvPr id="2106" name="Google Shape;2106;p6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6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8" name="Google Shape;2108;p62"/>
            <p:cNvGrpSpPr/>
            <p:nvPr/>
          </p:nvGrpSpPr>
          <p:grpSpPr>
            <a:xfrm>
              <a:off x="8233587" y="3028150"/>
              <a:ext cx="169158" cy="169158"/>
              <a:chOff x="8356813" y="1074288"/>
              <a:chExt cx="351900" cy="351900"/>
            </a:xfrm>
          </p:grpSpPr>
          <p:sp>
            <p:nvSpPr>
              <p:cNvPr id="2109" name="Google Shape;2109;p6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6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11" name="Google Shape;2111;p62"/>
            <p:cNvSpPr/>
            <p:nvPr/>
          </p:nvSpPr>
          <p:spPr>
            <a:xfrm>
              <a:off x="8754821" y="2763320"/>
              <a:ext cx="606949" cy="600556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2" name="Google Shape;2112;p62"/>
            <p:cNvGrpSpPr/>
            <p:nvPr/>
          </p:nvGrpSpPr>
          <p:grpSpPr>
            <a:xfrm>
              <a:off x="8782808" y="2723340"/>
              <a:ext cx="883449" cy="2083923"/>
              <a:chOff x="8337812" y="3492483"/>
              <a:chExt cx="699928" cy="1651024"/>
            </a:xfrm>
          </p:grpSpPr>
          <p:sp>
            <p:nvSpPr>
              <p:cNvPr id="2113" name="Google Shape;2113;p6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6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6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6" name="Google Shape;2116;p62"/>
            <p:cNvGrpSpPr/>
            <p:nvPr/>
          </p:nvGrpSpPr>
          <p:grpSpPr>
            <a:xfrm>
              <a:off x="8215673" y="4178313"/>
              <a:ext cx="1141869" cy="916509"/>
              <a:chOff x="7945225" y="4302000"/>
              <a:chExt cx="904666" cy="726121"/>
            </a:xfrm>
          </p:grpSpPr>
          <p:sp>
            <p:nvSpPr>
              <p:cNvPr id="2117" name="Google Shape;2117;p6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6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6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0" name="Google Shape;2120;p62"/>
            <p:cNvSpPr/>
            <p:nvPr/>
          </p:nvSpPr>
          <p:spPr>
            <a:xfrm rot="5400000">
              <a:off x="8491754" y="37142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1" name="Google Shape;2121;p62"/>
            <p:cNvGrpSpPr/>
            <p:nvPr/>
          </p:nvGrpSpPr>
          <p:grpSpPr>
            <a:xfrm>
              <a:off x="7774724" y="3187835"/>
              <a:ext cx="734664" cy="735137"/>
              <a:chOff x="959750" y="3039275"/>
              <a:chExt cx="582050" cy="582425"/>
            </a:xfrm>
          </p:grpSpPr>
          <p:sp>
            <p:nvSpPr>
              <p:cNvPr id="2122" name="Google Shape;2122;p6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6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6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6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6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6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6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9" name="Google Shape;2129;p62"/>
            <p:cNvGrpSpPr/>
            <p:nvPr/>
          </p:nvGrpSpPr>
          <p:grpSpPr>
            <a:xfrm>
              <a:off x="7625399" y="3691035"/>
              <a:ext cx="734664" cy="735137"/>
              <a:chOff x="959750" y="3039275"/>
              <a:chExt cx="582050" cy="582425"/>
            </a:xfrm>
          </p:grpSpPr>
          <p:sp>
            <p:nvSpPr>
              <p:cNvPr id="2130" name="Google Shape;2130;p6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6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6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6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6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6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6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7" name="Google Shape;2137;p62"/>
            <p:cNvSpPr/>
            <p:nvPr/>
          </p:nvSpPr>
          <p:spPr>
            <a:xfrm rot="5400000">
              <a:off x="8666054" y="24747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8" name="Google Shape;2138;p62"/>
          <p:cNvPicPr preferRelativeResize="0"/>
          <p:nvPr/>
        </p:nvPicPr>
        <p:blipFill rotWithShape="1">
          <a:blip r:embed="rId5">
            <a:alphaModFix/>
          </a:blip>
          <a:srcRect b="0" l="0" r="0" t="52380"/>
          <a:stretch/>
        </p:blipFill>
        <p:spPr>
          <a:xfrm>
            <a:off x="881525" y="1453724"/>
            <a:ext cx="7380949" cy="22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0" name="Google Shape;2140;p62" title="qhackathon_logo-removebg-preview.png"/>
          <p:cNvPicPr preferRelativeResize="0"/>
          <p:nvPr/>
        </p:nvPicPr>
        <p:blipFill rotWithShape="1">
          <a:blip r:embed="rId6">
            <a:alphaModFix/>
          </a:blip>
          <a:srcRect b="5650" l="0" r="0" t="5650"/>
          <a:stretch/>
        </p:blipFill>
        <p:spPr>
          <a:xfrm>
            <a:off x="8332125" y="35975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63"/>
          <p:cNvGrpSpPr/>
          <p:nvPr/>
        </p:nvGrpSpPr>
        <p:grpSpPr>
          <a:xfrm>
            <a:off x="6527600" y="-628478"/>
            <a:ext cx="5128253" cy="6694378"/>
            <a:chOff x="6222800" y="-628478"/>
            <a:chExt cx="5128253" cy="6694378"/>
          </a:xfrm>
        </p:grpSpPr>
        <p:pic>
          <p:nvPicPr>
            <p:cNvPr id="2146" name="Google Shape;2146;p63"/>
            <p:cNvPicPr preferRelativeResize="0"/>
            <p:nvPr/>
          </p:nvPicPr>
          <p:blipFill rotWithShape="1">
            <a:blip r:embed="rId3">
              <a:alphaModFix/>
            </a:blip>
            <a:srcRect b="17663" l="0" r="0" t="17657"/>
            <a:stretch/>
          </p:blipFill>
          <p:spPr>
            <a:xfrm>
              <a:off x="7517168" y="-628478"/>
              <a:ext cx="3082266" cy="23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7" name="Google Shape;2147;p63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>
              <a:off x="6714900" y="3028141"/>
              <a:ext cx="3980176" cy="3037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63"/>
            <p:cNvSpPr/>
            <p:nvPr/>
          </p:nvSpPr>
          <p:spPr>
            <a:xfrm rot="10800000">
              <a:off x="7698559" y="2460647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3"/>
            <p:cNvSpPr/>
            <p:nvPr/>
          </p:nvSpPr>
          <p:spPr>
            <a:xfrm rot="10800000">
              <a:off x="7899688" y="2461423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3"/>
            <p:cNvSpPr/>
            <p:nvPr/>
          </p:nvSpPr>
          <p:spPr>
            <a:xfrm>
              <a:off x="6222800" y="-628462"/>
              <a:ext cx="3980181" cy="6461569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1" name="Google Shape;2151;p63"/>
            <p:cNvGrpSpPr/>
            <p:nvPr/>
          </p:nvGrpSpPr>
          <p:grpSpPr>
            <a:xfrm>
              <a:off x="6794737" y="4179460"/>
              <a:ext cx="734664" cy="735137"/>
              <a:chOff x="959750" y="3039275"/>
              <a:chExt cx="582050" cy="582425"/>
            </a:xfrm>
          </p:grpSpPr>
          <p:sp>
            <p:nvSpPr>
              <p:cNvPr id="2152" name="Google Shape;2152;p6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6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6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6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6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6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6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9" name="Google Shape;2159;p63"/>
            <p:cNvGrpSpPr/>
            <p:nvPr/>
          </p:nvGrpSpPr>
          <p:grpSpPr>
            <a:xfrm>
              <a:off x="8128313" y="1310040"/>
              <a:ext cx="169158" cy="169158"/>
              <a:chOff x="8356813" y="1074288"/>
              <a:chExt cx="351900" cy="351900"/>
            </a:xfrm>
          </p:grpSpPr>
          <p:sp>
            <p:nvSpPr>
              <p:cNvPr id="2160" name="Google Shape;2160;p6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6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2" name="Google Shape;2162;p63"/>
            <p:cNvGrpSpPr/>
            <p:nvPr/>
          </p:nvGrpSpPr>
          <p:grpSpPr>
            <a:xfrm>
              <a:off x="7360240" y="2075006"/>
              <a:ext cx="169158" cy="169158"/>
              <a:chOff x="8356813" y="1074288"/>
              <a:chExt cx="351900" cy="351900"/>
            </a:xfrm>
          </p:grpSpPr>
          <p:sp>
            <p:nvSpPr>
              <p:cNvPr id="2163" name="Google Shape;2163;p6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6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5" name="Google Shape;2165;p63"/>
            <p:cNvGrpSpPr/>
            <p:nvPr/>
          </p:nvGrpSpPr>
          <p:grpSpPr>
            <a:xfrm>
              <a:off x="8233587" y="3028150"/>
              <a:ext cx="169158" cy="169158"/>
              <a:chOff x="8356813" y="1074288"/>
              <a:chExt cx="351900" cy="351900"/>
            </a:xfrm>
          </p:grpSpPr>
          <p:sp>
            <p:nvSpPr>
              <p:cNvPr id="2166" name="Google Shape;2166;p6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6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8" name="Google Shape;2168;p63"/>
            <p:cNvSpPr/>
            <p:nvPr/>
          </p:nvSpPr>
          <p:spPr>
            <a:xfrm>
              <a:off x="8754821" y="2763320"/>
              <a:ext cx="606949" cy="600556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9" name="Google Shape;2169;p63"/>
            <p:cNvGrpSpPr/>
            <p:nvPr/>
          </p:nvGrpSpPr>
          <p:grpSpPr>
            <a:xfrm>
              <a:off x="8782808" y="2723340"/>
              <a:ext cx="883449" cy="2083923"/>
              <a:chOff x="8337812" y="3492483"/>
              <a:chExt cx="699928" cy="1651024"/>
            </a:xfrm>
          </p:grpSpPr>
          <p:sp>
            <p:nvSpPr>
              <p:cNvPr id="2170" name="Google Shape;2170;p63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63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63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3" name="Google Shape;2173;p63"/>
            <p:cNvGrpSpPr/>
            <p:nvPr/>
          </p:nvGrpSpPr>
          <p:grpSpPr>
            <a:xfrm>
              <a:off x="8215673" y="4178313"/>
              <a:ext cx="1141869" cy="916509"/>
              <a:chOff x="7945225" y="4302000"/>
              <a:chExt cx="904666" cy="726121"/>
            </a:xfrm>
          </p:grpSpPr>
          <p:sp>
            <p:nvSpPr>
              <p:cNvPr id="2174" name="Google Shape;2174;p6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6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6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7" name="Google Shape;2177;p63"/>
            <p:cNvSpPr/>
            <p:nvPr/>
          </p:nvSpPr>
          <p:spPr>
            <a:xfrm rot="5400000">
              <a:off x="8491754" y="37142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8" name="Google Shape;2178;p63"/>
            <p:cNvGrpSpPr/>
            <p:nvPr/>
          </p:nvGrpSpPr>
          <p:grpSpPr>
            <a:xfrm>
              <a:off x="7774724" y="3187835"/>
              <a:ext cx="734664" cy="735137"/>
              <a:chOff x="959750" y="3039275"/>
              <a:chExt cx="582050" cy="582425"/>
            </a:xfrm>
          </p:grpSpPr>
          <p:sp>
            <p:nvSpPr>
              <p:cNvPr id="2179" name="Google Shape;2179;p6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6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6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6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6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6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6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6" name="Google Shape;2186;p63"/>
            <p:cNvGrpSpPr/>
            <p:nvPr/>
          </p:nvGrpSpPr>
          <p:grpSpPr>
            <a:xfrm>
              <a:off x="7625399" y="3691035"/>
              <a:ext cx="734664" cy="735137"/>
              <a:chOff x="959750" y="3039275"/>
              <a:chExt cx="582050" cy="582425"/>
            </a:xfrm>
          </p:grpSpPr>
          <p:sp>
            <p:nvSpPr>
              <p:cNvPr id="2187" name="Google Shape;2187;p6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6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6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6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6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6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6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4" name="Google Shape;2194;p63"/>
            <p:cNvSpPr/>
            <p:nvPr/>
          </p:nvSpPr>
          <p:spPr>
            <a:xfrm rot="5400000">
              <a:off x="8666054" y="24747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5" name="Google Shape;219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6" name="Google Shape;219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73" y="196825"/>
            <a:ext cx="8299516" cy="47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63" title="qhackathon_logo-removebg-preview.png"/>
          <p:cNvPicPr preferRelativeResize="0"/>
          <p:nvPr/>
        </p:nvPicPr>
        <p:blipFill rotWithShape="1">
          <a:blip r:embed="rId6">
            <a:alphaModFix/>
          </a:blip>
          <a:srcRect b="5650" l="0" r="0" t="5650"/>
          <a:stretch/>
        </p:blipFill>
        <p:spPr>
          <a:xfrm>
            <a:off x="8383732" y="35975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2" name="Google Shape;2202;p64"/>
          <p:cNvGrpSpPr/>
          <p:nvPr/>
        </p:nvGrpSpPr>
        <p:grpSpPr>
          <a:xfrm>
            <a:off x="6527600" y="-628478"/>
            <a:ext cx="5128253" cy="6694378"/>
            <a:chOff x="6222800" y="-628478"/>
            <a:chExt cx="5128253" cy="6694378"/>
          </a:xfrm>
        </p:grpSpPr>
        <p:pic>
          <p:nvPicPr>
            <p:cNvPr id="2203" name="Google Shape;2203;p64"/>
            <p:cNvPicPr preferRelativeResize="0"/>
            <p:nvPr/>
          </p:nvPicPr>
          <p:blipFill rotWithShape="1">
            <a:blip r:embed="rId3">
              <a:alphaModFix/>
            </a:blip>
            <a:srcRect b="17663" l="0" r="0" t="17657"/>
            <a:stretch/>
          </p:blipFill>
          <p:spPr>
            <a:xfrm>
              <a:off x="7517168" y="-628478"/>
              <a:ext cx="3082266" cy="23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Google Shape;2204;p64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>
              <a:off x="6714900" y="3028141"/>
              <a:ext cx="3980176" cy="3037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5" name="Google Shape;2205;p64"/>
            <p:cNvSpPr/>
            <p:nvPr/>
          </p:nvSpPr>
          <p:spPr>
            <a:xfrm rot="10800000">
              <a:off x="7698559" y="2460647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4"/>
            <p:cNvSpPr/>
            <p:nvPr/>
          </p:nvSpPr>
          <p:spPr>
            <a:xfrm rot="10800000">
              <a:off x="7899688" y="2461423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4"/>
            <p:cNvSpPr/>
            <p:nvPr/>
          </p:nvSpPr>
          <p:spPr>
            <a:xfrm>
              <a:off x="6222800" y="-628462"/>
              <a:ext cx="3980181" cy="6461569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8" name="Google Shape;2208;p64"/>
            <p:cNvGrpSpPr/>
            <p:nvPr/>
          </p:nvGrpSpPr>
          <p:grpSpPr>
            <a:xfrm>
              <a:off x="6794737" y="4179460"/>
              <a:ext cx="734664" cy="735137"/>
              <a:chOff x="959750" y="3039275"/>
              <a:chExt cx="582050" cy="582425"/>
            </a:xfrm>
          </p:grpSpPr>
          <p:sp>
            <p:nvSpPr>
              <p:cNvPr id="2209" name="Google Shape;2209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6" name="Google Shape;2216;p64"/>
            <p:cNvGrpSpPr/>
            <p:nvPr/>
          </p:nvGrpSpPr>
          <p:grpSpPr>
            <a:xfrm>
              <a:off x="8128313" y="1310040"/>
              <a:ext cx="169158" cy="169158"/>
              <a:chOff x="8356813" y="1074288"/>
              <a:chExt cx="351900" cy="351900"/>
            </a:xfrm>
          </p:grpSpPr>
          <p:sp>
            <p:nvSpPr>
              <p:cNvPr id="2217" name="Google Shape;2217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9" name="Google Shape;2219;p64"/>
            <p:cNvGrpSpPr/>
            <p:nvPr/>
          </p:nvGrpSpPr>
          <p:grpSpPr>
            <a:xfrm>
              <a:off x="7360240" y="2075006"/>
              <a:ext cx="169158" cy="169158"/>
              <a:chOff x="8356813" y="1074288"/>
              <a:chExt cx="351900" cy="351900"/>
            </a:xfrm>
          </p:grpSpPr>
          <p:sp>
            <p:nvSpPr>
              <p:cNvPr id="2220" name="Google Shape;2220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2" name="Google Shape;2222;p64"/>
            <p:cNvGrpSpPr/>
            <p:nvPr/>
          </p:nvGrpSpPr>
          <p:grpSpPr>
            <a:xfrm>
              <a:off x="8233587" y="3028150"/>
              <a:ext cx="169158" cy="169158"/>
              <a:chOff x="8356813" y="1074288"/>
              <a:chExt cx="351900" cy="351900"/>
            </a:xfrm>
          </p:grpSpPr>
          <p:sp>
            <p:nvSpPr>
              <p:cNvPr id="2223" name="Google Shape;2223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5" name="Google Shape;2225;p64"/>
            <p:cNvSpPr/>
            <p:nvPr/>
          </p:nvSpPr>
          <p:spPr>
            <a:xfrm>
              <a:off x="8754821" y="2763320"/>
              <a:ext cx="606949" cy="600556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6" name="Google Shape;2226;p64"/>
            <p:cNvGrpSpPr/>
            <p:nvPr/>
          </p:nvGrpSpPr>
          <p:grpSpPr>
            <a:xfrm>
              <a:off x="8782808" y="2723340"/>
              <a:ext cx="883449" cy="2083923"/>
              <a:chOff x="8337812" y="3492483"/>
              <a:chExt cx="699928" cy="1651024"/>
            </a:xfrm>
          </p:grpSpPr>
          <p:sp>
            <p:nvSpPr>
              <p:cNvPr id="2227" name="Google Shape;2227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0" name="Google Shape;2230;p64"/>
            <p:cNvGrpSpPr/>
            <p:nvPr/>
          </p:nvGrpSpPr>
          <p:grpSpPr>
            <a:xfrm>
              <a:off x="8215673" y="4178313"/>
              <a:ext cx="1141869" cy="916509"/>
              <a:chOff x="7945225" y="4302000"/>
              <a:chExt cx="904666" cy="726121"/>
            </a:xfrm>
          </p:grpSpPr>
          <p:sp>
            <p:nvSpPr>
              <p:cNvPr id="2231" name="Google Shape;2231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4" name="Google Shape;2234;p64"/>
            <p:cNvSpPr/>
            <p:nvPr/>
          </p:nvSpPr>
          <p:spPr>
            <a:xfrm rot="5400000">
              <a:off x="8491754" y="37142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5" name="Google Shape;2235;p64"/>
            <p:cNvGrpSpPr/>
            <p:nvPr/>
          </p:nvGrpSpPr>
          <p:grpSpPr>
            <a:xfrm>
              <a:off x="7774724" y="3187835"/>
              <a:ext cx="734664" cy="735137"/>
              <a:chOff x="959750" y="3039275"/>
              <a:chExt cx="582050" cy="582425"/>
            </a:xfrm>
          </p:grpSpPr>
          <p:sp>
            <p:nvSpPr>
              <p:cNvPr id="2236" name="Google Shape;2236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3" name="Google Shape;2243;p64"/>
            <p:cNvGrpSpPr/>
            <p:nvPr/>
          </p:nvGrpSpPr>
          <p:grpSpPr>
            <a:xfrm>
              <a:off x="7625399" y="3691035"/>
              <a:ext cx="734664" cy="735137"/>
              <a:chOff x="959750" y="3039275"/>
              <a:chExt cx="582050" cy="582425"/>
            </a:xfrm>
          </p:grpSpPr>
          <p:sp>
            <p:nvSpPr>
              <p:cNvPr id="2244" name="Google Shape;2244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1" name="Google Shape;2251;p64"/>
            <p:cNvSpPr/>
            <p:nvPr/>
          </p:nvSpPr>
          <p:spPr>
            <a:xfrm rot="5400000">
              <a:off x="8666054" y="24747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3" name="Google Shape;2253;p64" title="qhackathon_logo-removebg-preview.png"/>
          <p:cNvPicPr preferRelativeResize="0"/>
          <p:nvPr/>
        </p:nvPicPr>
        <p:blipFill rotWithShape="1">
          <a:blip r:embed="rId5">
            <a:alphaModFix/>
          </a:blip>
          <a:srcRect b="5650" l="0" r="0" t="5650"/>
          <a:stretch/>
        </p:blipFill>
        <p:spPr>
          <a:xfrm>
            <a:off x="8383732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604" y="146963"/>
            <a:ext cx="74126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9" name="Google Shape;2259;p65"/>
          <p:cNvGrpSpPr/>
          <p:nvPr/>
        </p:nvGrpSpPr>
        <p:grpSpPr>
          <a:xfrm>
            <a:off x="6527600" y="-628478"/>
            <a:ext cx="5128253" cy="6694378"/>
            <a:chOff x="6222800" y="-628478"/>
            <a:chExt cx="5128253" cy="6694378"/>
          </a:xfrm>
        </p:grpSpPr>
        <p:pic>
          <p:nvPicPr>
            <p:cNvPr id="2260" name="Google Shape;2260;p65"/>
            <p:cNvPicPr preferRelativeResize="0"/>
            <p:nvPr/>
          </p:nvPicPr>
          <p:blipFill rotWithShape="1">
            <a:blip r:embed="rId3">
              <a:alphaModFix/>
            </a:blip>
            <a:srcRect b="17663" l="0" r="0" t="17657"/>
            <a:stretch/>
          </p:blipFill>
          <p:spPr>
            <a:xfrm>
              <a:off x="7517168" y="-628478"/>
              <a:ext cx="3082266" cy="23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1" name="Google Shape;2261;p65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>
              <a:off x="6714900" y="3028141"/>
              <a:ext cx="3980176" cy="3037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2" name="Google Shape;2262;p65"/>
            <p:cNvSpPr/>
            <p:nvPr/>
          </p:nvSpPr>
          <p:spPr>
            <a:xfrm rot="10800000">
              <a:off x="7698559" y="2460647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5"/>
            <p:cNvSpPr/>
            <p:nvPr/>
          </p:nvSpPr>
          <p:spPr>
            <a:xfrm rot="10800000">
              <a:off x="7899688" y="2461423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6222800" y="-628462"/>
              <a:ext cx="3980181" cy="6461569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5" name="Google Shape;2265;p65"/>
            <p:cNvGrpSpPr/>
            <p:nvPr/>
          </p:nvGrpSpPr>
          <p:grpSpPr>
            <a:xfrm>
              <a:off x="6794737" y="4179460"/>
              <a:ext cx="734664" cy="735137"/>
              <a:chOff x="959750" y="3039275"/>
              <a:chExt cx="582050" cy="582425"/>
            </a:xfrm>
          </p:grpSpPr>
          <p:sp>
            <p:nvSpPr>
              <p:cNvPr id="2266" name="Google Shape;2266;p6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6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6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6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6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6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6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3" name="Google Shape;2273;p65"/>
            <p:cNvGrpSpPr/>
            <p:nvPr/>
          </p:nvGrpSpPr>
          <p:grpSpPr>
            <a:xfrm>
              <a:off x="8128313" y="1310040"/>
              <a:ext cx="169158" cy="169158"/>
              <a:chOff x="8356813" y="1074288"/>
              <a:chExt cx="351900" cy="351900"/>
            </a:xfrm>
          </p:grpSpPr>
          <p:sp>
            <p:nvSpPr>
              <p:cNvPr id="2274" name="Google Shape;2274;p6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6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6" name="Google Shape;2276;p65"/>
            <p:cNvGrpSpPr/>
            <p:nvPr/>
          </p:nvGrpSpPr>
          <p:grpSpPr>
            <a:xfrm>
              <a:off x="7360240" y="2075006"/>
              <a:ext cx="169158" cy="169158"/>
              <a:chOff x="8356813" y="1074288"/>
              <a:chExt cx="351900" cy="351900"/>
            </a:xfrm>
          </p:grpSpPr>
          <p:sp>
            <p:nvSpPr>
              <p:cNvPr id="2277" name="Google Shape;2277;p6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6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9" name="Google Shape;2279;p65"/>
            <p:cNvGrpSpPr/>
            <p:nvPr/>
          </p:nvGrpSpPr>
          <p:grpSpPr>
            <a:xfrm>
              <a:off x="8233587" y="3028150"/>
              <a:ext cx="169158" cy="169158"/>
              <a:chOff x="8356813" y="1074288"/>
              <a:chExt cx="351900" cy="351900"/>
            </a:xfrm>
          </p:grpSpPr>
          <p:sp>
            <p:nvSpPr>
              <p:cNvPr id="2280" name="Google Shape;2280;p6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6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2" name="Google Shape;2282;p65"/>
            <p:cNvSpPr/>
            <p:nvPr/>
          </p:nvSpPr>
          <p:spPr>
            <a:xfrm>
              <a:off x="8754821" y="2763320"/>
              <a:ext cx="606949" cy="600556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3" name="Google Shape;2283;p65"/>
            <p:cNvGrpSpPr/>
            <p:nvPr/>
          </p:nvGrpSpPr>
          <p:grpSpPr>
            <a:xfrm>
              <a:off x="8782808" y="2723340"/>
              <a:ext cx="883449" cy="2083923"/>
              <a:chOff x="8337812" y="3492483"/>
              <a:chExt cx="699928" cy="1651024"/>
            </a:xfrm>
          </p:grpSpPr>
          <p:sp>
            <p:nvSpPr>
              <p:cNvPr id="2284" name="Google Shape;2284;p6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6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6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7" name="Google Shape;2287;p65"/>
            <p:cNvGrpSpPr/>
            <p:nvPr/>
          </p:nvGrpSpPr>
          <p:grpSpPr>
            <a:xfrm>
              <a:off x="8215673" y="4178313"/>
              <a:ext cx="1141869" cy="916509"/>
              <a:chOff x="7945225" y="4302000"/>
              <a:chExt cx="904666" cy="726121"/>
            </a:xfrm>
          </p:grpSpPr>
          <p:sp>
            <p:nvSpPr>
              <p:cNvPr id="2288" name="Google Shape;2288;p6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6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6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1" name="Google Shape;2291;p65"/>
            <p:cNvSpPr/>
            <p:nvPr/>
          </p:nvSpPr>
          <p:spPr>
            <a:xfrm rot="5400000">
              <a:off x="8491754" y="37142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2" name="Google Shape;2292;p65"/>
            <p:cNvGrpSpPr/>
            <p:nvPr/>
          </p:nvGrpSpPr>
          <p:grpSpPr>
            <a:xfrm>
              <a:off x="7774724" y="3187835"/>
              <a:ext cx="734664" cy="735137"/>
              <a:chOff x="959750" y="3039275"/>
              <a:chExt cx="582050" cy="582425"/>
            </a:xfrm>
          </p:grpSpPr>
          <p:sp>
            <p:nvSpPr>
              <p:cNvPr id="2293" name="Google Shape;2293;p6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6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6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6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6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6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6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0" name="Google Shape;2300;p65"/>
            <p:cNvGrpSpPr/>
            <p:nvPr/>
          </p:nvGrpSpPr>
          <p:grpSpPr>
            <a:xfrm>
              <a:off x="7625399" y="3691035"/>
              <a:ext cx="734664" cy="735137"/>
              <a:chOff x="959750" y="3039275"/>
              <a:chExt cx="582050" cy="582425"/>
            </a:xfrm>
          </p:grpSpPr>
          <p:sp>
            <p:nvSpPr>
              <p:cNvPr id="2301" name="Google Shape;2301;p6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6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6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6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6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6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6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8" name="Google Shape;2308;p65"/>
            <p:cNvSpPr/>
            <p:nvPr/>
          </p:nvSpPr>
          <p:spPr>
            <a:xfrm rot="5400000">
              <a:off x="8666054" y="24747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9" name="Google Shape;230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0" name="Google Shape;2310;p65" title="qhackathon_logo-removebg-preview.png"/>
          <p:cNvPicPr preferRelativeResize="0"/>
          <p:nvPr/>
        </p:nvPicPr>
        <p:blipFill rotWithShape="1">
          <a:blip r:embed="rId5">
            <a:alphaModFix/>
          </a:blip>
          <a:srcRect b="5650" l="0" r="0" t="5650"/>
          <a:stretch/>
        </p:blipFill>
        <p:spPr>
          <a:xfrm>
            <a:off x="8383732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1" name="Google Shape;231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4925" y="333375"/>
            <a:ext cx="65341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6" name="Google Shape;2316;p66"/>
          <p:cNvGrpSpPr/>
          <p:nvPr/>
        </p:nvGrpSpPr>
        <p:grpSpPr>
          <a:xfrm>
            <a:off x="6527600" y="-628478"/>
            <a:ext cx="5128253" cy="6694378"/>
            <a:chOff x="6222800" y="-628478"/>
            <a:chExt cx="5128253" cy="6694378"/>
          </a:xfrm>
        </p:grpSpPr>
        <p:pic>
          <p:nvPicPr>
            <p:cNvPr id="2317" name="Google Shape;2317;p66"/>
            <p:cNvPicPr preferRelativeResize="0"/>
            <p:nvPr/>
          </p:nvPicPr>
          <p:blipFill rotWithShape="1">
            <a:blip r:embed="rId3">
              <a:alphaModFix/>
            </a:blip>
            <a:srcRect b="17663" l="0" r="0" t="17657"/>
            <a:stretch/>
          </p:blipFill>
          <p:spPr>
            <a:xfrm>
              <a:off x="7517168" y="-628478"/>
              <a:ext cx="3082266" cy="23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8" name="Google Shape;2318;p66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>
              <a:off x="6714900" y="3028141"/>
              <a:ext cx="3980176" cy="3037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9" name="Google Shape;2319;p66"/>
            <p:cNvSpPr/>
            <p:nvPr/>
          </p:nvSpPr>
          <p:spPr>
            <a:xfrm rot="10800000">
              <a:off x="7698559" y="2460647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6"/>
            <p:cNvSpPr/>
            <p:nvPr/>
          </p:nvSpPr>
          <p:spPr>
            <a:xfrm rot="10800000">
              <a:off x="7899688" y="2461423"/>
              <a:ext cx="1239218" cy="2912943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6"/>
            <p:cNvSpPr/>
            <p:nvPr/>
          </p:nvSpPr>
          <p:spPr>
            <a:xfrm>
              <a:off x="6222800" y="-628462"/>
              <a:ext cx="3980181" cy="6461569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2" name="Google Shape;2322;p66"/>
            <p:cNvGrpSpPr/>
            <p:nvPr/>
          </p:nvGrpSpPr>
          <p:grpSpPr>
            <a:xfrm>
              <a:off x="6794737" y="4179460"/>
              <a:ext cx="734664" cy="735137"/>
              <a:chOff x="959750" y="3039275"/>
              <a:chExt cx="582050" cy="582425"/>
            </a:xfrm>
          </p:grpSpPr>
          <p:sp>
            <p:nvSpPr>
              <p:cNvPr id="2323" name="Google Shape;2323;p6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6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6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6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6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6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6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0" name="Google Shape;2330;p66"/>
            <p:cNvGrpSpPr/>
            <p:nvPr/>
          </p:nvGrpSpPr>
          <p:grpSpPr>
            <a:xfrm>
              <a:off x="8128313" y="1310040"/>
              <a:ext cx="169158" cy="169158"/>
              <a:chOff x="8356813" y="1074288"/>
              <a:chExt cx="351900" cy="351900"/>
            </a:xfrm>
          </p:grpSpPr>
          <p:sp>
            <p:nvSpPr>
              <p:cNvPr id="2331" name="Google Shape;2331;p6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6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3" name="Google Shape;2333;p66"/>
            <p:cNvGrpSpPr/>
            <p:nvPr/>
          </p:nvGrpSpPr>
          <p:grpSpPr>
            <a:xfrm>
              <a:off x="7360240" y="2075006"/>
              <a:ext cx="169158" cy="169158"/>
              <a:chOff x="8356813" y="1074288"/>
              <a:chExt cx="351900" cy="351900"/>
            </a:xfrm>
          </p:grpSpPr>
          <p:sp>
            <p:nvSpPr>
              <p:cNvPr id="2334" name="Google Shape;2334;p6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6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6" name="Google Shape;2336;p66"/>
            <p:cNvGrpSpPr/>
            <p:nvPr/>
          </p:nvGrpSpPr>
          <p:grpSpPr>
            <a:xfrm>
              <a:off x="8233587" y="3028150"/>
              <a:ext cx="169158" cy="169158"/>
              <a:chOff x="8356813" y="1074288"/>
              <a:chExt cx="351900" cy="351900"/>
            </a:xfrm>
          </p:grpSpPr>
          <p:sp>
            <p:nvSpPr>
              <p:cNvPr id="2337" name="Google Shape;2337;p6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6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9" name="Google Shape;2339;p66"/>
            <p:cNvSpPr/>
            <p:nvPr/>
          </p:nvSpPr>
          <p:spPr>
            <a:xfrm>
              <a:off x="8754821" y="2763320"/>
              <a:ext cx="606949" cy="600556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0" name="Google Shape;2340;p66"/>
            <p:cNvGrpSpPr/>
            <p:nvPr/>
          </p:nvGrpSpPr>
          <p:grpSpPr>
            <a:xfrm>
              <a:off x="8782808" y="2723340"/>
              <a:ext cx="883449" cy="2083923"/>
              <a:chOff x="8337812" y="3492483"/>
              <a:chExt cx="699928" cy="1651024"/>
            </a:xfrm>
          </p:grpSpPr>
          <p:sp>
            <p:nvSpPr>
              <p:cNvPr id="2341" name="Google Shape;2341;p6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6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6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4" name="Google Shape;2344;p66"/>
            <p:cNvGrpSpPr/>
            <p:nvPr/>
          </p:nvGrpSpPr>
          <p:grpSpPr>
            <a:xfrm>
              <a:off x="8215673" y="4178313"/>
              <a:ext cx="1141869" cy="916509"/>
              <a:chOff x="7945225" y="4302000"/>
              <a:chExt cx="904666" cy="726121"/>
            </a:xfrm>
          </p:grpSpPr>
          <p:sp>
            <p:nvSpPr>
              <p:cNvPr id="2345" name="Google Shape;2345;p6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6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6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8" name="Google Shape;2348;p66"/>
            <p:cNvSpPr/>
            <p:nvPr/>
          </p:nvSpPr>
          <p:spPr>
            <a:xfrm rot="5400000">
              <a:off x="8491754" y="37142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9" name="Google Shape;2349;p66"/>
            <p:cNvGrpSpPr/>
            <p:nvPr/>
          </p:nvGrpSpPr>
          <p:grpSpPr>
            <a:xfrm>
              <a:off x="7774724" y="3187835"/>
              <a:ext cx="734664" cy="735137"/>
              <a:chOff x="959750" y="3039275"/>
              <a:chExt cx="582050" cy="582425"/>
            </a:xfrm>
          </p:grpSpPr>
          <p:sp>
            <p:nvSpPr>
              <p:cNvPr id="2350" name="Google Shape;2350;p6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6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6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6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6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6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6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7" name="Google Shape;2357;p66"/>
            <p:cNvGrpSpPr/>
            <p:nvPr/>
          </p:nvGrpSpPr>
          <p:grpSpPr>
            <a:xfrm>
              <a:off x="7625399" y="3691035"/>
              <a:ext cx="734664" cy="735137"/>
              <a:chOff x="959750" y="3039275"/>
              <a:chExt cx="582050" cy="582425"/>
            </a:xfrm>
          </p:grpSpPr>
          <p:sp>
            <p:nvSpPr>
              <p:cNvPr id="2358" name="Google Shape;2358;p6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6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6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6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6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6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6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5" name="Google Shape;2365;p66"/>
            <p:cNvSpPr/>
            <p:nvPr/>
          </p:nvSpPr>
          <p:spPr>
            <a:xfrm rot="5400000">
              <a:off x="8666054" y="247478"/>
              <a:ext cx="1793675" cy="3576323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6" name="Google Shape;2366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7" name="Google Shape;2367;p66" title="qhackathon_logo-removebg-preview.png"/>
          <p:cNvPicPr preferRelativeResize="0"/>
          <p:nvPr/>
        </p:nvPicPr>
        <p:blipFill rotWithShape="1">
          <a:blip r:embed="rId5">
            <a:alphaModFix/>
          </a:blip>
          <a:srcRect b="5650" l="0" r="0" t="5650"/>
          <a:stretch/>
        </p:blipFill>
        <p:spPr>
          <a:xfrm>
            <a:off x="8383732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8754" y="0"/>
            <a:ext cx="57264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67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74" name="Google Shape;2374;p67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By: Youssef Karem</a:t>
            </a:r>
            <a:endParaRPr sz="1500"/>
          </a:p>
        </p:txBody>
      </p:sp>
      <p:grpSp>
        <p:nvGrpSpPr>
          <p:cNvPr id="2375" name="Google Shape;2375;p6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2376" name="Google Shape;2376;p67"/>
            <p:cNvPicPr preferRelativeResize="0"/>
            <p:nvPr/>
          </p:nvPicPr>
          <p:blipFill rotWithShape="1">
            <a:blip r:embed="rId3">
              <a:alphaModFix/>
            </a:blip>
            <a:srcRect b="25445" l="24081" r="0" t="25450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77" name="Google Shape;2377;p6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2378" name="Google Shape;2378;p6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6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6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81" name="Google Shape;2381;p67"/>
          <p:cNvSpPr txBox="1"/>
          <p:nvPr>
            <p:ph type="title"/>
          </p:nvPr>
        </p:nvSpPr>
        <p:spPr>
          <a:xfrm>
            <a:off x="720000" y="2079325"/>
            <a:ext cx="654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Classical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vs.Quantum</a:t>
            </a:r>
            <a:endParaRPr/>
          </a:p>
        </p:txBody>
      </p:sp>
      <p:grpSp>
        <p:nvGrpSpPr>
          <p:cNvPr id="2382" name="Google Shape;2382;p6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383" name="Google Shape;2383;p67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7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7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7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7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8" name="Google Shape;2388;p6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89" name="Google Shape;2389;p6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390" name="Google Shape;2390;p6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6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6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6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6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6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6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7" name="Google Shape;2397;p6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398" name="Google Shape;2398;p6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6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6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6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6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6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6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5" name="Google Shape;2405;p6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406" name="Google Shape;2406;p6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6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8" name="Google Shape;2408;p6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409" name="Google Shape;2409;p6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6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1" name="Google Shape;2411;p6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2" name="Google Shape;2412;p6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413" name="Google Shape;2413;p6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4" name="Google Shape;2414;p6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5" name="Google Shape;2415;p6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7" name="Google Shape;2417;p67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185905" y="10171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Classical Solution</a:t>
            </a:r>
            <a:endParaRPr/>
          </a:p>
        </p:txBody>
      </p:sp>
      <p:sp>
        <p:nvSpPr>
          <p:cNvPr id="2423" name="Google Shape;2423;p68"/>
          <p:cNvSpPr txBox="1"/>
          <p:nvPr>
            <p:ph idx="2" type="subTitle"/>
          </p:nvPr>
        </p:nvSpPr>
        <p:spPr>
          <a:xfrm>
            <a:off x="448800" y="1781550"/>
            <a:ext cx="7162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Uses an optimized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Brute force Algorithm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is a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deterministic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approach that builds the solution incrementally, always making the locally optimal choice.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follows a fixed set of steps to arrive at a single, final solution.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found the optimal solution of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57.31 km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5" name="Google Shape;2425;p68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263315" y="27374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Quantum Solution</a:t>
            </a:r>
            <a:endParaRPr/>
          </a:p>
        </p:txBody>
      </p:sp>
      <p:sp>
        <p:nvSpPr>
          <p:cNvPr id="2431" name="Google Shape;2431;p69"/>
          <p:cNvSpPr txBox="1"/>
          <p:nvPr>
            <p:ph idx="2" type="subTitle"/>
          </p:nvPr>
        </p:nvSpPr>
        <p:spPr>
          <a:xfrm>
            <a:off x="720000" y="1419150"/>
            <a:ext cx="62916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Uses a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Quantum Approximate Optimization Algorithm (QAOA)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is a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probabilistic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approximate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approach that finds a near-optimal solution by exploring many possibilities at once.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requires multiple runs to increase the probability of finding the best solution.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best solution found was the optimal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57.31 km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but the average result was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63.62 km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3" name="Google Shape;2433;p69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349327" y="27374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439" name="Google Shape;2439;p70"/>
          <p:cNvSpPr txBox="1"/>
          <p:nvPr>
            <p:ph idx="1" type="subTitle"/>
          </p:nvPr>
        </p:nvSpPr>
        <p:spPr>
          <a:xfrm>
            <a:off x="720000" y="1173450"/>
            <a:ext cx="59673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Certainty vs. Probability: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classical method gives one certain answer, while the quantum method provides a distribution of possible answers.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Problem-Solving: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classical method is simple and effective for this small problem. The quantum method, despite being approximate, was also able to find the exact optimal answer.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Building: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classical approach directly uses road network data. The quantum approach requires the problem to be translated into a complex mathematical format (a QUBO) to be solved on a quantum computer.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1" name="Google Shape;2441;p70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349334" y="44574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35"/>
          <p:cNvSpPr txBox="1"/>
          <p:nvPr>
            <p:ph type="title"/>
          </p:nvPr>
        </p:nvSpPr>
        <p:spPr>
          <a:xfrm>
            <a:off x="301825" y="445025"/>
            <a:ext cx="81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Use Cases for Smart Traffic Optimization</a:t>
            </a:r>
            <a:endParaRPr sz="2100"/>
          </a:p>
        </p:txBody>
      </p:sp>
      <p:sp>
        <p:nvSpPr>
          <p:cNvPr id="1516" name="Google Shape;1516;p35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Hospitals &amp; Emergency Care</a:t>
            </a:r>
            <a:endParaRPr sz="1500"/>
          </a:p>
        </p:txBody>
      </p:sp>
      <p:sp>
        <p:nvSpPr>
          <p:cNvPr id="1517" name="Google Shape;1517;p35"/>
          <p:cNvSpPr txBox="1"/>
          <p:nvPr>
            <p:ph idx="8" type="subTitle"/>
          </p:nvPr>
        </p:nvSpPr>
        <p:spPr>
          <a:xfrm>
            <a:off x="3469873" y="1557000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Police &amp; Security</a:t>
            </a:r>
            <a:endParaRPr sz="1500"/>
          </a:p>
        </p:txBody>
      </p:sp>
      <p:sp>
        <p:nvSpPr>
          <p:cNvPr id="1518" name="Google Shape;1518;p35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Metro &amp; Public Transport</a:t>
            </a:r>
            <a:endParaRPr sz="1500"/>
          </a:p>
        </p:txBody>
      </p:sp>
      <p:sp>
        <p:nvSpPr>
          <p:cNvPr id="1519" name="Google Shape;1519;p35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School &amp; Public Services</a:t>
            </a:r>
            <a:endParaRPr sz="1500"/>
          </a:p>
        </p:txBody>
      </p:sp>
      <p:sp>
        <p:nvSpPr>
          <p:cNvPr id="1520" name="Google Shape;1520;p35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Firefighting &amp; Civil Defense</a:t>
            </a:r>
            <a:endParaRPr sz="1500"/>
          </a:p>
        </p:txBody>
      </p:sp>
      <p:sp>
        <p:nvSpPr>
          <p:cNvPr id="1521" name="Google Shape;1521;p35"/>
          <p:cNvSpPr txBox="1"/>
          <p:nvPr>
            <p:ph idx="15" type="subTitle"/>
          </p:nvPr>
        </p:nvSpPr>
        <p:spPr>
          <a:xfrm>
            <a:off x="6219750" y="3234625"/>
            <a:ext cx="23370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Smart City Logistics</a:t>
            </a:r>
            <a:endParaRPr sz="1500"/>
          </a:p>
        </p:txBody>
      </p:sp>
      <p:pic>
        <p:nvPicPr>
          <p:cNvPr id="1522" name="Google Shape;1522;p35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370750" y="0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447" name="Google Shape;2447;p71"/>
          <p:cNvSpPr txBox="1"/>
          <p:nvPr>
            <p:ph idx="1" type="subTitle"/>
          </p:nvPr>
        </p:nvSpPr>
        <p:spPr>
          <a:xfrm>
            <a:off x="720000" y="1575750"/>
            <a:ext cx="59673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Scalability: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larger, more complex problems, the number of possible routes grows exponentially, making classical methods computationally impossible to solve in a reasonable time.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Quantum Potential: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Quantum algorithms are specifically designed to handle this exponential complexity. They can efficiently search a vast solution space to find high-quality answers, even if they are approximate.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71"/>
          <p:cNvSpPr txBox="1"/>
          <p:nvPr>
            <p:ph idx="3" type="subTitle"/>
          </p:nvPr>
        </p:nvSpPr>
        <p:spPr>
          <a:xfrm>
            <a:off x="720000" y="11734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picture</a:t>
            </a:r>
            <a:endParaRPr/>
          </a:p>
        </p:txBody>
      </p:sp>
      <p:sp>
        <p:nvSpPr>
          <p:cNvPr id="2449" name="Google Shape;2449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0" name="Google Shape;2450;p71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2456" name="Google Shape;2456;p72"/>
          <p:cNvSpPr txBox="1"/>
          <p:nvPr>
            <p:ph idx="1" type="subTitle"/>
          </p:nvPr>
        </p:nvSpPr>
        <p:spPr>
          <a:xfrm>
            <a:off x="376675" y="687650"/>
            <a:ext cx="59673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the quantum model to a much larger number of patients and constraints.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real-time data for dynamic routing optimization.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more advanced quantum algorithms to improve the consistency and quality of the solutions found.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8" name="Google Shape;2458;p72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73"/>
          <p:cNvSpPr txBox="1"/>
          <p:nvPr>
            <p:ph idx="1" type="subTitle"/>
          </p:nvPr>
        </p:nvSpPr>
        <p:spPr>
          <a:xfrm>
            <a:off x="1157250" y="1609575"/>
            <a:ext cx="71073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 you have any questions?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73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465" name="Google Shape;2465;p73"/>
          <p:cNvGrpSpPr/>
          <p:nvPr/>
        </p:nvGrpSpPr>
        <p:grpSpPr>
          <a:xfrm flipH="1" rot="10800000">
            <a:off x="6773992" y="-1205456"/>
            <a:ext cx="4151819" cy="5527900"/>
            <a:chOff x="6309526" y="836950"/>
            <a:chExt cx="3920509" cy="5219925"/>
          </a:xfrm>
        </p:grpSpPr>
        <p:pic>
          <p:nvPicPr>
            <p:cNvPr id="2466" name="Google Shape;2466;p7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7" name="Google Shape;2467;p73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3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3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0" name="Google Shape;2470;p73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471" name="Google Shape;2471;p73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73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73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73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73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73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73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8" name="Google Shape;2478;p73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79" name="Google Shape;2479;p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1" name="Google Shape;2481;p73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482" name="Google Shape;2482;p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4" name="Google Shape;2484;p73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485" name="Google Shape;2485;p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87" name="Google Shape;2487;p73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8" name="Google Shape;2488;p73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489" name="Google Shape;2489;p73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73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73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2" name="Google Shape;2492;p73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493" name="Google Shape;2493;p7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7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7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6" name="Google Shape;2496;p73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7" name="Google Shape;2497;p73"/>
          <p:cNvGrpSpPr/>
          <p:nvPr/>
        </p:nvGrpSpPr>
        <p:grpSpPr>
          <a:xfrm>
            <a:off x="1234025" y="4151751"/>
            <a:ext cx="4558967" cy="134100"/>
            <a:chOff x="796100" y="3019701"/>
            <a:chExt cx="4558967" cy="134100"/>
          </a:xfrm>
        </p:grpSpPr>
        <p:sp>
          <p:nvSpPr>
            <p:cNvPr id="2498" name="Google Shape;2498;p7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9" name="Google Shape;2499;p7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00" name="Google Shape;2500;p7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1" name="Google Shape;250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29" name="Google Shape;1529;p36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r>
              <a:rPr lang="en"/>
              <a:t> Definition</a:t>
            </a:r>
            <a:endParaRPr/>
          </a:p>
        </p:txBody>
      </p:sp>
      <p:sp>
        <p:nvSpPr>
          <p:cNvPr id="1530" name="Google Shape;1530;p36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531" name="Google Shape;1531;p36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532" name="Google Shape;1532;p36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533" name="Google Shape;1533;p36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534" name="Google Shape;1534;p36"/>
          <p:cNvSpPr txBox="1"/>
          <p:nvPr>
            <p:ph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5" name="Google Shape;1535;p36"/>
          <p:cNvSpPr txBox="1"/>
          <p:nvPr>
            <p:ph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6" name="Google Shape;1536;p36"/>
          <p:cNvSpPr txBox="1"/>
          <p:nvPr>
            <p:ph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7" name="Google Shape;1537;p36"/>
          <p:cNvSpPr txBox="1"/>
          <p:nvPr>
            <p:ph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38" name="Google Shape;1538;p36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Approach</a:t>
            </a:r>
            <a:endParaRPr/>
          </a:p>
        </p:txBody>
      </p:sp>
      <p:sp>
        <p:nvSpPr>
          <p:cNvPr id="1539" name="Google Shape;1539;p36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Approach</a:t>
            </a:r>
            <a:endParaRPr/>
          </a:p>
        </p:txBody>
      </p:sp>
      <p:sp>
        <p:nvSpPr>
          <p:cNvPr id="1540" name="Google Shape;1540;p36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pic>
        <p:nvPicPr>
          <p:cNvPr id="1541" name="Google Shape;1541;p36" title="qhackathon_logo-removebg-preview.png"/>
          <p:cNvPicPr preferRelativeResize="0"/>
          <p:nvPr/>
        </p:nvPicPr>
        <p:blipFill rotWithShape="1">
          <a:blip r:embed="rId3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7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8" name="Google Shape;1548;p37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Abdelrahman Abohendy</a:t>
            </a:r>
            <a:endParaRPr/>
          </a:p>
        </p:txBody>
      </p:sp>
      <p:grpSp>
        <p:nvGrpSpPr>
          <p:cNvPr id="1549" name="Google Shape;1549;p3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50" name="Google Shape;1550;p3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51" name="Google Shape;1551;p3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52" name="Google Shape;1552;p3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5" name="Google Shape;1555;p37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r>
              <a:rPr lang="en"/>
              <a:t> Definition</a:t>
            </a:r>
            <a:endParaRPr/>
          </a:p>
        </p:txBody>
      </p:sp>
      <p:grpSp>
        <p:nvGrpSpPr>
          <p:cNvPr id="1556" name="Google Shape;1556;p3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57" name="Google Shape;1557;p37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62" name="Google Shape;1562;p3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3" name="Google Shape;1563;p3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64" name="Google Shape;1564;p3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1" name="Google Shape;1571;p3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72" name="Google Shape;1572;p3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9" name="Google Shape;1579;p3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80" name="Google Shape;1580;p3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2" name="Google Shape;1582;p3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83" name="Google Shape;1583;p3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5" name="Google Shape;1585;p3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6" name="Google Shape;1586;p3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87" name="Google Shape;1587;p3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88" name="Google Shape;1588;p3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89" name="Google Shape;1589;p3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0" name="Google Shape;1590;p37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9256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597" name="Google Shape;1597;p38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98" name="Google Shape;1598;p38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99" name="Google Shape;1599;p3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1" name="Google Shape;1601;p3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602" name="Google Shape;1602;p3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03" name="Google Shape;1603;p3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04" name="Google Shape;1604;p3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5" name="Google Shape;1605;p38"/>
          <p:cNvSpPr txBox="1"/>
          <p:nvPr/>
        </p:nvSpPr>
        <p:spPr>
          <a:xfrm>
            <a:off x="638575" y="1214550"/>
            <a:ext cx="75357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 variation of the classical Vehicle Routing Problem  (VRP) or  Travelling Salesman Problem.</a:t>
            </a:r>
            <a:endParaRPr b="1" sz="1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6" name="Google Shape;1606;p38"/>
          <p:cNvSpPr txBox="1"/>
          <p:nvPr/>
        </p:nvSpPr>
        <p:spPr>
          <a:xfrm>
            <a:off x="1049500" y="2519725"/>
            <a:ext cx="43428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Set of nodes need to be visited only once by the travelling salesman and in order to reduce cost, effort and time, they should take the shortest path.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07" name="Google Shape;1607;p38" title="what-is-traveling-salesman-problem-with-time-windows-scal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700" y="1715125"/>
            <a:ext cx="3446902" cy="299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38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39" title="11zon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775" y="309325"/>
            <a:ext cx="4706951" cy="47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39"/>
          <p:cNvSpPr txBox="1"/>
          <p:nvPr>
            <p:ph type="title"/>
          </p:nvPr>
        </p:nvSpPr>
        <p:spPr>
          <a:xfrm>
            <a:off x="149275" y="757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/>
          </a:p>
        </p:txBody>
      </p:sp>
      <p:sp>
        <p:nvSpPr>
          <p:cNvPr id="1616" name="Google Shape;1616;p39"/>
          <p:cNvSpPr txBox="1"/>
          <p:nvPr/>
        </p:nvSpPr>
        <p:spPr>
          <a:xfrm>
            <a:off x="149275" y="1841675"/>
            <a:ext cx="29313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One </a:t>
            </a: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an ambulance and 5 patients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Max 3 patients per trip ( so , it is Capacitated Vehicle Routing Problem)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Multiple trips allowed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7" name="Google Shape;1617;p39"/>
          <p:cNvSpPr/>
          <p:nvPr/>
        </p:nvSpPr>
        <p:spPr>
          <a:xfrm>
            <a:off x="3153050" y="3252725"/>
            <a:ext cx="1058700" cy="3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18" name="Google Shape;1618;p39" title="qhackathon_logo-removebg-preview.png"/>
          <p:cNvPicPr preferRelativeResize="0"/>
          <p:nvPr/>
        </p:nvPicPr>
        <p:blipFill rotWithShape="1">
          <a:blip r:embed="rId4">
            <a:alphaModFix/>
          </a:blip>
          <a:srcRect b="5650" l="0" r="0" t="5650"/>
          <a:stretch/>
        </p:blipFill>
        <p:spPr>
          <a:xfrm>
            <a:off x="8151500" y="35975"/>
            <a:ext cx="734725" cy="6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40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 and Pre-processing</a:t>
            </a:r>
            <a:endParaRPr/>
          </a:p>
        </p:txBody>
      </p:sp>
      <p:sp>
        <p:nvSpPr>
          <p:cNvPr id="1625" name="Google Shape;162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